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48"/>
  </p:notesMasterIdLst>
  <p:handoutMasterIdLst>
    <p:handoutMasterId r:id="rId49"/>
  </p:handoutMasterIdLst>
  <p:sldIdLst>
    <p:sldId id="256" r:id="rId6"/>
    <p:sldId id="257" r:id="rId7"/>
    <p:sldId id="278" r:id="rId8"/>
    <p:sldId id="258" r:id="rId9"/>
    <p:sldId id="259" r:id="rId10"/>
    <p:sldId id="260" r:id="rId11"/>
    <p:sldId id="269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77" r:id="rId20"/>
    <p:sldId id="294" r:id="rId21"/>
    <p:sldId id="295" r:id="rId22"/>
    <p:sldId id="297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70" r:id="rId34"/>
    <p:sldId id="271" r:id="rId35"/>
    <p:sldId id="272" r:id="rId36"/>
    <p:sldId id="273" r:id="rId37"/>
    <p:sldId id="274" r:id="rId38"/>
    <p:sldId id="275" r:id="rId39"/>
    <p:sldId id="276" r:id="rId40"/>
    <p:sldId id="279" r:id="rId41"/>
    <p:sldId id="280" r:id="rId42"/>
    <p:sldId id="281" r:id="rId43"/>
    <p:sldId id="282" r:id="rId44"/>
    <p:sldId id="283" r:id="rId45"/>
    <p:sldId id="296" r:id="rId46"/>
    <p:sldId id="268" r:id="rId47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DE1A37-16E6-4438-886E-719E0C3496DB}" v="11" dt="2020-10-01T07:46:09.934"/>
    <p1510:client id="{30176680-A690-4C47-A499-9E55052D3746}" v="262" dt="2020-10-01T06:31:32.021"/>
    <p1510:client id="{60880BF8-6FEC-43E9-8EB8-1AC12E3337A2}" v="285" dt="2020-10-01T06:54:31.742"/>
    <p1510:client id="{DE17DA7D-07AC-455E-B772-3E30D2240939}" v="385" dt="2020-10-01T03:56:07.0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49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SHAN MISHRA" userId="S::roshan.mishra2019@vitstudent.ac.in::d3bdf6d5-1cbf-4f07-9f1c-df0a49a7d4af" providerId="AD" clId="Web-{DE17DA7D-07AC-455E-B772-3E30D2240939}"/>
    <pc:docChg chg="addSld modSld">
      <pc:chgData name="ROSHAN MISHRA" userId="S::roshan.mishra2019@vitstudent.ac.in::d3bdf6d5-1cbf-4f07-9f1c-df0a49a7d4af" providerId="AD" clId="Web-{DE17DA7D-07AC-455E-B772-3E30D2240939}" dt="2020-10-01T03:56:07.095" v="398"/>
      <pc:docMkLst>
        <pc:docMk/>
      </pc:docMkLst>
      <pc:sldChg chg="addSp modSp new mod modTransition setBg">
        <pc:chgData name="ROSHAN MISHRA" userId="S::roshan.mishra2019@vitstudent.ac.in::d3bdf6d5-1cbf-4f07-9f1c-df0a49a7d4af" providerId="AD" clId="Web-{DE17DA7D-07AC-455E-B772-3E30D2240939}" dt="2020-10-01T03:56:07.095" v="398"/>
        <pc:sldMkLst>
          <pc:docMk/>
          <pc:sldMk cId="3539395709" sldId="270"/>
        </pc:sldMkLst>
        <pc:spChg chg="add mod">
          <ac:chgData name="ROSHAN MISHRA" userId="S::roshan.mishra2019@vitstudent.ac.in::d3bdf6d5-1cbf-4f07-9f1c-df0a49a7d4af" providerId="AD" clId="Web-{DE17DA7D-07AC-455E-B772-3E30D2240939}" dt="2020-10-01T03:40:10.320" v="92" actId="20577"/>
          <ac:spMkLst>
            <pc:docMk/>
            <pc:sldMk cId="3539395709" sldId="270"/>
            <ac:spMk id="2" creationId="{38F7795A-CA91-4381-8BE8-6C35F1CD1B73}"/>
          </ac:spMkLst>
        </pc:spChg>
        <pc:spChg chg="add">
          <ac:chgData name="ROSHAN MISHRA" userId="S::roshan.mishra2019@vitstudent.ac.in::d3bdf6d5-1cbf-4f07-9f1c-df0a49a7d4af" providerId="AD" clId="Web-{DE17DA7D-07AC-455E-B772-3E30D2240939}" dt="2020-10-01T03:39:48.303" v="66"/>
          <ac:spMkLst>
            <pc:docMk/>
            <pc:sldMk cId="3539395709" sldId="270"/>
            <ac:spMk id="8" creationId="{74426AB7-D619-4515-962A-BC83909EC015}"/>
          </ac:spMkLst>
        </pc:spChg>
        <pc:spChg chg="add">
          <ac:chgData name="ROSHAN MISHRA" userId="S::roshan.mishra2019@vitstudent.ac.in::d3bdf6d5-1cbf-4f07-9f1c-df0a49a7d4af" providerId="AD" clId="Web-{DE17DA7D-07AC-455E-B772-3E30D2240939}" dt="2020-10-01T03:39:48.303" v="66"/>
          <ac:spMkLst>
            <pc:docMk/>
            <pc:sldMk cId="3539395709" sldId="270"/>
            <ac:spMk id="10" creationId="{DE47DF98-723F-4AAC-ABCF-CACBC438F78F}"/>
          </ac:spMkLst>
        </pc:spChg>
        <pc:picChg chg="add mod">
          <ac:chgData name="ROSHAN MISHRA" userId="S::roshan.mishra2019@vitstudent.ac.in::d3bdf6d5-1cbf-4f07-9f1c-df0a49a7d4af" providerId="AD" clId="Web-{DE17DA7D-07AC-455E-B772-3E30D2240939}" dt="2020-10-01T03:39:48.303" v="66"/>
          <ac:picMkLst>
            <pc:docMk/>
            <pc:sldMk cId="3539395709" sldId="270"/>
            <ac:picMk id="3" creationId="{ED35CEEB-11CD-45AD-9F68-7E4E0C2295AE}"/>
          </ac:picMkLst>
        </pc:picChg>
        <pc:cxnChg chg="add">
          <ac:chgData name="ROSHAN MISHRA" userId="S::roshan.mishra2019@vitstudent.ac.in::d3bdf6d5-1cbf-4f07-9f1c-df0a49a7d4af" providerId="AD" clId="Web-{DE17DA7D-07AC-455E-B772-3E30D2240939}" dt="2020-10-01T03:39:48.303" v="66"/>
          <ac:cxnSpMkLst>
            <pc:docMk/>
            <pc:sldMk cId="3539395709" sldId="270"/>
            <ac:cxnSpMk id="12" creationId="{EA29FC7C-9308-4FDE-8DCA-405668055B0F}"/>
          </ac:cxnSpMkLst>
        </pc:cxnChg>
      </pc:sldChg>
      <pc:sldChg chg="addSp delSp modSp new mod setBg">
        <pc:chgData name="ROSHAN MISHRA" userId="S::roshan.mishra2019@vitstudent.ac.in::d3bdf6d5-1cbf-4f07-9f1c-df0a49a7d4af" providerId="AD" clId="Web-{DE17DA7D-07AC-455E-B772-3E30D2240939}" dt="2020-10-01T03:42:44.142" v="155"/>
        <pc:sldMkLst>
          <pc:docMk/>
          <pc:sldMk cId="3865885681" sldId="271"/>
        </pc:sldMkLst>
        <pc:spChg chg="add mod">
          <ac:chgData name="ROSHAN MISHRA" userId="S::roshan.mishra2019@vitstudent.ac.in::d3bdf6d5-1cbf-4f07-9f1c-df0a49a7d4af" providerId="AD" clId="Web-{DE17DA7D-07AC-455E-B772-3E30D2240939}" dt="2020-10-01T03:42:44.142" v="155"/>
          <ac:spMkLst>
            <pc:docMk/>
            <pc:sldMk cId="3865885681" sldId="271"/>
            <ac:spMk id="3" creationId="{FFB96F28-0CCA-415A-ACF4-CC8FE9EBE3EB}"/>
          </ac:spMkLst>
        </pc:spChg>
        <pc:spChg chg="add">
          <ac:chgData name="ROSHAN MISHRA" userId="S::roshan.mishra2019@vitstudent.ac.in::d3bdf6d5-1cbf-4f07-9f1c-df0a49a7d4af" providerId="AD" clId="Web-{DE17DA7D-07AC-455E-B772-3E30D2240939}" dt="2020-10-01T03:42:44.142" v="155"/>
          <ac:spMkLst>
            <pc:docMk/>
            <pc:sldMk cId="3865885681" sldId="271"/>
            <ac:spMk id="9" creationId="{74426AB7-D619-4515-962A-BC83909EC015}"/>
          </ac:spMkLst>
        </pc:spChg>
        <pc:spChg chg="add">
          <ac:chgData name="ROSHAN MISHRA" userId="S::roshan.mishra2019@vitstudent.ac.in::d3bdf6d5-1cbf-4f07-9f1c-df0a49a7d4af" providerId="AD" clId="Web-{DE17DA7D-07AC-455E-B772-3E30D2240939}" dt="2020-10-01T03:42:44.142" v="155"/>
          <ac:spMkLst>
            <pc:docMk/>
            <pc:sldMk cId="3865885681" sldId="271"/>
            <ac:spMk id="11" creationId="{DE47DF98-723F-4AAC-ABCF-CACBC438F78F}"/>
          </ac:spMkLst>
        </pc:spChg>
        <pc:picChg chg="add del mod">
          <ac:chgData name="ROSHAN MISHRA" userId="S::roshan.mishra2019@vitstudent.ac.in::d3bdf6d5-1cbf-4f07-9f1c-df0a49a7d4af" providerId="AD" clId="Web-{DE17DA7D-07AC-455E-B772-3E30D2240939}" dt="2020-10-01T03:41:44.076" v="96"/>
          <ac:picMkLst>
            <pc:docMk/>
            <pc:sldMk cId="3865885681" sldId="271"/>
            <ac:picMk id="2" creationId="{DF692357-716C-419C-A93B-439E24D52223}"/>
          </ac:picMkLst>
        </pc:picChg>
        <pc:picChg chg="add mod">
          <ac:chgData name="ROSHAN MISHRA" userId="S::roshan.mishra2019@vitstudent.ac.in::d3bdf6d5-1cbf-4f07-9f1c-df0a49a7d4af" providerId="AD" clId="Web-{DE17DA7D-07AC-455E-B772-3E30D2240939}" dt="2020-10-01T03:42:44.142" v="155"/>
          <ac:picMkLst>
            <pc:docMk/>
            <pc:sldMk cId="3865885681" sldId="271"/>
            <ac:picMk id="4" creationId="{545173B0-CAB4-4FE4-8612-7E5A8AC6C044}"/>
          </ac:picMkLst>
        </pc:picChg>
        <pc:cxnChg chg="add">
          <ac:chgData name="ROSHAN MISHRA" userId="S::roshan.mishra2019@vitstudent.ac.in::d3bdf6d5-1cbf-4f07-9f1c-df0a49a7d4af" providerId="AD" clId="Web-{DE17DA7D-07AC-455E-B772-3E30D2240939}" dt="2020-10-01T03:42:44.142" v="155"/>
          <ac:cxnSpMkLst>
            <pc:docMk/>
            <pc:sldMk cId="3865885681" sldId="271"/>
            <ac:cxnSpMk id="13" creationId="{EA29FC7C-9308-4FDE-8DCA-405668055B0F}"/>
          </ac:cxnSpMkLst>
        </pc:cxnChg>
      </pc:sldChg>
      <pc:sldChg chg="addSp modSp new mod setBg">
        <pc:chgData name="ROSHAN MISHRA" userId="S::roshan.mishra2019@vitstudent.ac.in::d3bdf6d5-1cbf-4f07-9f1c-df0a49a7d4af" providerId="AD" clId="Web-{DE17DA7D-07AC-455E-B772-3E30D2240939}" dt="2020-10-01T03:44:37.242" v="216"/>
        <pc:sldMkLst>
          <pc:docMk/>
          <pc:sldMk cId="1312366036" sldId="272"/>
        </pc:sldMkLst>
        <pc:spChg chg="add mod">
          <ac:chgData name="ROSHAN MISHRA" userId="S::roshan.mishra2019@vitstudent.ac.in::d3bdf6d5-1cbf-4f07-9f1c-df0a49a7d4af" providerId="AD" clId="Web-{DE17DA7D-07AC-455E-B772-3E30D2240939}" dt="2020-10-01T03:44:37.242" v="216"/>
          <ac:spMkLst>
            <pc:docMk/>
            <pc:sldMk cId="1312366036" sldId="272"/>
            <ac:spMk id="2" creationId="{BDA17FBC-7C5F-457B-BC36-A6F968F270BD}"/>
          </ac:spMkLst>
        </pc:spChg>
        <pc:spChg chg="add">
          <ac:chgData name="ROSHAN MISHRA" userId="S::roshan.mishra2019@vitstudent.ac.in::d3bdf6d5-1cbf-4f07-9f1c-df0a49a7d4af" providerId="AD" clId="Web-{DE17DA7D-07AC-455E-B772-3E30D2240939}" dt="2020-10-01T03:44:37.242" v="216"/>
          <ac:spMkLst>
            <pc:docMk/>
            <pc:sldMk cId="1312366036" sldId="272"/>
            <ac:spMk id="8" creationId="{74426AB7-D619-4515-962A-BC83909EC015}"/>
          </ac:spMkLst>
        </pc:spChg>
        <pc:spChg chg="add">
          <ac:chgData name="ROSHAN MISHRA" userId="S::roshan.mishra2019@vitstudent.ac.in::d3bdf6d5-1cbf-4f07-9f1c-df0a49a7d4af" providerId="AD" clId="Web-{DE17DA7D-07AC-455E-B772-3E30D2240939}" dt="2020-10-01T03:44:37.242" v="216"/>
          <ac:spMkLst>
            <pc:docMk/>
            <pc:sldMk cId="1312366036" sldId="272"/>
            <ac:spMk id="10" creationId="{DE47DF98-723F-4AAC-ABCF-CACBC438F78F}"/>
          </ac:spMkLst>
        </pc:spChg>
        <pc:picChg chg="add mod">
          <ac:chgData name="ROSHAN MISHRA" userId="S::roshan.mishra2019@vitstudent.ac.in::d3bdf6d5-1cbf-4f07-9f1c-df0a49a7d4af" providerId="AD" clId="Web-{DE17DA7D-07AC-455E-B772-3E30D2240939}" dt="2020-10-01T03:44:37.242" v="216"/>
          <ac:picMkLst>
            <pc:docMk/>
            <pc:sldMk cId="1312366036" sldId="272"/>
            <ac:picMk id="3" creationId="{DA9B4EF1-4284-48ED-8129-DA857A974380}"/>
          </ac:picMkLst>
        </pc:picChg>
        <pc:cxnChg chg="add">
          <ac:chgData name="ROSHAN MISHRA" userId="S::roshan.mishra2019@vitstudent.ac.in::d3bdf6d5-1cbf-4f07-9f1c-df0a49a7d4af" providerId="AD" clId="Web-{DE17DA7D-07AC-455E-B772-3E30D2240939}" dt="2020-10-01T03:44:37.242" v="216"/>
          <ac:cxnSpMkLst>
            <pc:docMk/>
            <pc:sldMk cId="1312366036" sldId="272"/>
            <ac:cxnSpMk id="12" creationId="{EA29FC7C-9308-4FDE-8DCA-405668055B0F}"/>
          </ac:cxnSpMkLst>
        </pc:cxnChg>
      </pc:sldChg>
      <pc:sldChg chg="addSp modSp new mod setBg">
        <pc:chgData name="ROSHAN MISHRA" userId="S::roshan.mishra2019@vitstudent.ac.in::d3bdf6d5-1cbf-4f07-9f1c-df0a49a7d4af" providerId="AD" clId="Web-{DE17DA7D-07AC-455E-B772-3E30D2240939}" dt="2020-10-01T03:46:20.482" v="251" actId="20577"/>
        <pc:sldMkLst>
          <pc:docMk/>
          <pc:sldMk cId="2617675639" sldId="273"/>
        </pc:sldMkLst>
        <pc:spChg chg="add mod">
          <ac:chgData name="ROSHAN MISHRA" userId="S::roshan.mishra2019@vitstudent.ac.in::d3bdf6d5-1cbf-4f07-9f1c-df0a49a7d4af" providerId="AD" clId="Web-{DE17DA7D-07AC-455E-B772-3E30D2240939}" dt="2020-10-01T03:46:20.482" v="251" actId="20577"/>
          <ac:spMkLst>
            <pc:docMk/>
            <pc:sldMk cId="2617675639" sldId="273"/>
            <ac:spMk id="2" creationId="{850E001E-325B-451C-B7E1-72C26D61B872}"/>
          </ac:spMkLst>
        </pc:spChg>
        <pc:spChg chg="add">
          <ac:chgData name="ROSHAN MISHRA" userId="S::roshan.mishra2019@vitstudent.ac.in::d3bdf6d5-1cbf-4f07-9f1c-df0a49a7d4af" providerId="AD" clId="Web-{DE17DA7D-07AC-455E-B772-3E30D2240939}" dt="2020-10-01T03:46:04.482" v="234"/>
          <ac:spMkLst>
            <pc:docMk/>
            <pc:sldMk cId="2617675639" sldId="273"/>
            <ac:spMk id="8" creationId="{870A1295-61BC-4214-AA3E-D396673024D0}"/>
          </ac:spMkLst>
        </pc:spChg>
        <pc:grpChg chg="add">
          <ac:chgData name="ROSHAN MISHRA" userId="S::roshan.mishra2019@vitstudent.ac.in::d3bdf6d5-1cbf-4f07-9f1c-df0a49a7d4af" providerId="AD" clId="Web-{DE17DA7D-07AC-455E-B772-3E30D2240939}" dt="2020-10-01T03:46:04.482" v="234"/>
          <ac:grpSpMkLst>
            <pc:docMk/>
            <pc:sldMk cId="2617675639" sldId="273"/>
            <ac:grpSpMk id="10" creationId="{0B139475-2B26-4CA9-9413-DE741E49F7BB}"/>
          </ac:grpSpMkLst>
        </pc:grpChg>
        <pc:picChg chg="add mod">
          <ac:chgData name="ROSHAN MISHRA" userId="S::roshan.mishra2019@vitstudent.ac.in::d3bdf6d5-1cbf-4f07-9f1c-df0a49a7d4af" providerId="AD" clId="Web-{DE17DA7D-07AC-455E-B772-3E30D2240939}" dt="2020-10-01T03:46:04.482" v="234"/>
          <ac:picMkLst>
            <pc:docMk/>
            <pc:sldMk cId="2617675639" sldId="273"/>
            <ac:picMk id="3" creationId="{AA53A5F6-FB97-4893-8D9B-DC50A070FB39}"/>
          </ac:picMkLst>
        </pc:picChg>
      </pc:sldChg>
      <pc:sldChg chg="addSp delSp modSp new mod setBg">
        <pc:chgData name="ROSHAN MISHRA" userId="S::roshan.mishra2019@vitstudent.ac.in::d3bdf6d5-1cbf-4f07-9f1c-df0a49a7d4af" providerId="AD" clId="Web-{DE17DA7D-07AC-455E-B772-3E30D2240939}" dt="2020-10-01T03:49:21.602" v="320"/>
        <pc:sldMkLst>
          <pc:docMk/>
          <pc:sldMk cId="346363715" sldId="274"/>
        </pc:sldMkLst>
        <pc:spChg chg="add mod">
          <ac:chgData name="ROSHAN MISHRA" userId="S::roshan.mishra2019@vitstudent.ac.in::d3bdf6d5-1cbf-4f07-9f1c-df0a49a7d4af" providerId="AD" clId="Web-{DE17DA7D-07AC-455E-B772-3E30D2240939}" dt="2020-10-01T03:49:21.602" v="320"/>
          <ac:spMkLst>
            <pc:docMk/>
            <pc:sldMk cId="346363715" sldId="274"/>
            <ac:spMk id="2" creationId="{A0E33BC0-4F8E-49CC-A68B-4C30D8C04B23}"/>
          </ac:spMkLst>
        </pc:spChg>
        <pc:spChg chg="add del">
          <ac:chgData name="ROSHAN MISHRA" userId="S::roshan.mishra2019@vitstudent.ac.in::d3bdf6d5-1cbf-4f07-9f1c-df0a49a7d4af" providerId="AD" clId="Web-{DE17DA7D-07AC-455E-B772-3E30D2240939}" dt="2020-10-01T03:48:45.694" v="315"/>
          <ac:spMkLst>
            <pc:docMk/>
            <pc:sldMk cId="346363715" sldId="274"/>
            <ac:spMk id="5" creationId="{E30408B7-02B2-4EC4-8EE8-B53E74642A86}"/>
          </ac:spMkLst>
        </pc:spChg>
        <pc:spChg chg="add del">
          <ac:chgData name="ROSHAN MISHRA" userId="S::roshan.mishra2019@vitstudent.ac.in::d3bdf6d5-1cbf-4f07-9f1c-df0a49a7d4af" providerId="AD" clId="Web-{DE17DA7D-07AC-455E-B772-3E30D2240939}" dt="2020-10-01T03:48:51.148" v="317"/>
          <ac:spMkLst>
            <pc:docMk/>
            <pc:sldMk cId="346363715" sldId="274"/>
            <ac:spMk id="7" creationId="{7F7D7B8D-EF99-4CA1-AB1E-4C0C047409F5}"/>
          </ac:spMkLst>
        </pc:spChg>
        <pc:spChg chg="add del">
          <ac:chgData name="ROSHAN MISHRA" userId="S::roshan.mishra2019@vitstudent.ac.in::d3bdf6d5-1cbf-4f07-9f1c-df0a49a7d4af" providerId="AD" clId="Web-{DE17DA7D-07AC-455E-B772-3E30D2240939}" dt="2020-10-01T03:48:39.928" v="313"/>
          <ac:spMkLst>
            <pc:docMk/>
            <pc:sldMk cId="346363715" sldId="274"/>
            <ac:spMk id="8" creationId="{870A1295-61BC-4214-AA3E-D396673024D0}"/>
          </ac:spMkLst>
        </pc:spChg>
        <pc:spChg chg="add del">
          <ac:chgData name="ROSHAN MISHRA" userId="S::roshan.mishra2019@vitstudent.ac.in::d3bdf6d5-1cbf-4f07-9f1c-df0a49a7d4af" providerId="AD" clId="Web-{DE17DA7D-07AC-455E-B772-3E30D2240939}" dt="2020-10-01T03:49:21.587" v="319"/>
          <ac:spMkLst>
            <pc:docMk/>
            <pc:sldMk cId="346363715" sldId="274"/>
            <ac:spMk id="9" creationId="{E30408B7-02B2-4EC4-8EE8-B53E74642A86}"/>
          </ac:spMkLst>
        </pc:spChg>
        <pc:spChg chg="add">
          <ac:chgData name="ROSHAN MISHRA" userId="S::roshan.mishra2019@vitstudent.ac.in::d3bdf6d5-1cbf-4f07-9f1c-df0a49a7d4af" providerId="AD" clId="Web-{DE17DA7D-07AC-455E-B772-3E30D2240939}" dt="2020-10-01T03:49:21.602" v="320"/>
          <ac:spMkLst>
            <pc:docMk/>
            <pc:sldMk cId="346363715" sldId="274"/>
            <ac:spMk id="15" creationId="{870A1295-61BC-4214-AA3E-D396673024D0}"/>
          </ac:spMkLst>
        </pc:spChg>
        <pc:grpChg chg="add del">
          <ac:chgData name="ROSHAN MISHRA" userId="S::roshan.mishra2019@vitstudent.ac.in::d3bdf6d5-1cbf-4f07-9f1c-df0a49a7d4af" providerId="AD" clId="Web-{DE17DA7D-07AC-455E-B772-3E30D2240939}" dt="2020-10-01T03:48:45.694" v="315"/>
          <ac:grpSpMkLst>
            <pc:docMk/>
            <pc:sldMk cId="346363715" sldId="274"/>
            <ac:grpSpMk id="6" creationId="{3CA30F3A-949D-4014-A5BD-809F81E84132}"/>
          </ac:grpSpMkLst>
        </pc:grpChg>
        <pc:grpChg chg="add del">
          <ac:chgData name="ROSHAN MISHRA" userId="S::roshan.mishra2019@vitstudent.ac.in::d3bdf6d5-1cbf-4f07-9f1c-df0a49a7d4af" providerId="AD" clId="Web-{DE17DA7D-07AC-455E-B772-3E30D2240939}" dt="2020-10-01T03:48:39.928" v="313"/>
          <ac:grpSpMkLst>
            <pc:docMk/>
            <pc:sldMk cId="346363715" sldId="274"/>
            <ac:grpSpMk id="10" creationId="{0B139475-2B26-4CA9-9413-DE741E49F7BB}"/>
          </ac:grpSpMkLst>
        </pc:grpChg>
        <pc:grpChg chg="add del">
          <ac:chgData name="ROSHAN MISHRA" userId="S::roshan.mishra2019@vitstudent.ac.in::d3bdf6d5-1cbf-4f07-9f1c-df0a49a7d4af" providerId="AD" clId="Web-{DE17DA7D-07AC-455E-B772-3E30D2240939}" dt="2020-10-01T03:49:21.587" v="319"/>
          <ac:grpSpMkLst>
            <pc:docMk/>
            <pc:sldMk cId="346363715" sldId="274"/>
            <ac:grpSpMk id="13" creationId="{3CA30F3A-949D-4014-A5BD-809F81E84132}"/>
          </ac:grpSpMkLst>
        </pc:grpChg>
        <pc:grpChg chg="add">
          <ac:chgData name="ROSHAN MISHRA" userId="S::roshan.mishra2019@vitstudent.ac.in::d3bdf6d5-1cbf-4f07-9f1c-df0a49a7d4af" providerId="AD" clId="Web-{DE17DA7D-07AC-455E-B772-3E30D2240939}" dt="2020-10-01T03:49:21.602" v="320"/>
          <ac:grpSpMkLst>
            <pc:docMk/>
            <pc:sldMk cId="346363715" sldId="274"/>
            <ac:grpSpMk id="16" creationId="{0B139475-2B26-4CA9-9413-DE741E49F7BB}"/>
          </ac:grpSpMkLst>
        </pc:grpChg>
        <pc:picChg chg="add mod">
          <ac:chgData name="ROSHAN MISHRA" userId="S::roshan.mishra2019@vitstudent.ac.in::d3bdf6d5-1cbf-4f07-9f1c-df0a49a7d4af" providerId="AD" clId="Web-{DE17DA7D-07AC-455E-B772-3E30D2240939}" dt="2020-10-01T03:49:21.602" v="320"/>
          <ac:picMkLst>
            <pc:docMk/>
            <pc:sldMk cId="346363715" sldId="274"/>
            <ac:picMk id="3" creationId="{B5792CE5-AB5B-41B4-B7EC-829538363B3A}"/>
          </ac:picMkLst>
        </pc:picChg>
      </pc:sldChg>
      <pc:sldChg chg="addSp delSp modSp new mod setBg setClrOvrMap">
        <pc:chgData name="ROSHAN MISHRA" userId="S::roshan.mishra2019@vitstudent.ac.in::d3bdf6d5-1cbf-4f07-9f1c-df0a49a7d4af" providerId="AD" clId="Web-{DE17DA7D-07AC-455E-B772-3E30D2240939}" dt="2020-10-01T03:52:31.364" v="342"/>
        <pc:sldMkLst>
          <pc:docMk/>
          <pc:sldMk cId="643547780" sldId="275"/>
        </pc:sldMkLst>
        <pc:spChg chg="add mod ord">
          <ac:chgData name="ROSHAN MISHRA" userId="S::roshan.mishra2019@vitstudent.ac.in::d3bdf6d5-1cbf-4f07-9f1c-df0a49a7d4af" providerId="AD" clId="Web-{DE17DA7D-07AC-455E-B772-3E30D2240939}" dt="2020-10-01T03:52:31.364" v="342"/>
          <ac:spMkLst>
            <pc:docMk/>
            <pc:sldMk cId="643547780" sldId="275"/>
            <ac:spMk id="2" creationId="{45B7F70B-3F05-4E0E-88BC-E8042CDCAD43}"/>
          </ac:spMkLst>
        </pc:spChg>
        <pc:spChg chg="add del">
          <ac:chgData name="ROSHAN MISHRA" userId="S::roshan.mishra2019@vitstudent.ac.in::d3bdf6d5-1cbf-4f07-9f1c-df0a49a7d4af" providerId="AD" clId="Web-{DE17DA7D-07AC-455E-B772-3E30D2240939}" dt="2020-10-01T03:52:21.519" v="337"/>
          <ac:spMkLst>
            <pc:docMk/>
            <pc:sldMk cId="643547780" sldId="275"/>
            <ac:spMk id="5" creationId="{A254D376-7060-4491-9779-FC35E62F3F6F}"/>
          </ac:spMkLst>
        </pc:spChg>
        <pc:spChg chg="add">
          <ac:chgData name="ROSHAN MISHRA" userId="S::roshan.mishra2019@vitstudent.ac.in::d3bdf6d5-1cbf-4f07-9f1c-df0a49a7d4af" providerId="AD" clId="Web-{DE17DA7D-07AC-455E-B772-3E30D2240939}" dt="2020-10-01T03:52:31.364" v="342"/>
          <ac:spMkLst>
            <pc:docMk/>
            <pc:sldMk cId="643547780" sldId="275"/>
            <ac:spMk id="9" creationId="{A254D376-7060-4491-9779-FC35E62F3F6F}"/>
          </ac:spMkLst>
        </pc:spChg>
        <pc:spChg chg="add del">
          <ac:chgData name="ROSHAN MISHRA" userId="S::roshan.mishra2019@vitstudent.ac.in::d3bdf6d5-1cbf-4f07-9f1c-df0a49a7d4af" providerId="AD" clId="Web-{DE17DA7D-07AC-455E-B772-3E30D2240939}" dt="2020-10-01T03:52:13.128" v="335"/>
          <ac:spMkLst>
            <pc:docMk/>
            <pc:sldMk cId="643547780" sldId="275"/>
            <ac:spMk id="10" creationId="{02E941BD-027E-419D-A57B-79D61423B642}"/>
          </ac:spMkLst>
        </pc:spChg>
        <pc:spChg chg="add del">
          <ac:chgData name="ROSHAN MISHRA" userId="S::roshan.mishra2019@vitstudent.ac.in::d3bdf6d5-1cbf-4f07-9f1c-df0a49a7d4af" providerId="AD" clId="Web-{DE17DA7D-07AC-455E-B772-3E30D2240939}" dt="2020-10-01T03:52:26.988" v="339"/>
          <ac:spMkLst>
            <pc:docMk/>
            <pc:sldMk cId="643547780" sldId="275"/>
            <ac:spMk id="12" creationId="{BDD7BED2-CC5E-4866-AC0C-DCF928AF8AEE}"/>
          </ac:spMkLst>
        </pc:spChg>
        <pc:picChg chg="add mod">
          <ac:chgData name="ROSHAN MISHRA" userId="S::roshan.mishra2019@vitstudent.ac.in::d3bdf6d5-1cbf-4f07-9f1c-df0a49a7d4af" providerId="AD" clId="Web-{DE17DA7D-07AC-455E-B772-3E30D2240939}" dt="2020-10-01T03:52:31.364" v="342"/>
          <ac:picMkLst>
            <pc:docMk/>
            <pc:sldMk cId="643547780" sldId="275"/>
            <ac:picMk id="3" creationId="{451F92D4-51B0-4AFE-B935-0327D62F6582}"/>
          </ac:picMkLst>
        </pc:picChg>
        <pc:picChg chg="add del">
          <ac:chgData name="ROSHAN MISHRA" userId="S::roshan.mishra2019@vitstudent.ac.in::d3bdf6d5-1cbf-4f07-9f1c-df0a49a7d4af" providerId="AD" clId="Web-{DE17DA7D-07AC-455E-B772-3E30D2240939}" dt="2020-10-01T03:52:26.988" v="339"/>
          <ac:picMkLst>
            <pc:docMk/>
            <pc:sldMk cId="643547780" sldId="275"/>
            <ac:picMk id="6" creationId="{D266A5D8-E184-4E8F-9001-D6F41E3974FE}"/>
          </ac:picMkLst>
        </pc:picChg>
        <pc:picChg chg="add del">
          <ac:chgData name="ROSHAN MISHRA" userId="S::roshan.mishra2019@vitstudent.ac.in::d3bdf6d5-1cbf-4f07-9f1c-df0a49a7d4af" providerId="AD" clId="Web-{DE17DA7D-07AC-455E-B772-3E30D2240939}" dt="2020-10-01T03:52:26.988" v="339"/>
          <ac:picMkLst>
            <pc:docMk/>
            <pc:sldMk cId="643547780" sldId="275"/>
            <ac:picMk id="7" creationId="{4EB1D02B-BBFA-4A97-A021-7816ECC34904}"/>
          </ac:picMkLst>
        </pc:picChg>
        <pc:picChg chg="add del">
          <ac:chgData name="ROSHAN MISHRA" userId="S::roshan.mishra2019@vitstudent.ac.in::d3bdf6d5-1cbf-4f07-9f1c-df0a49a7d4af" providerId="AD" clId="Web-{DE17DA7D-07AC-455E-B772-3E30D2240939}" dt="2020-10-01T03:52:13.128" v="335"/>
          <ac:picMkLst>
            <pc:docMk/>
            <pc:sldMk cId="643547780" sldId="275"/>
            <ac:picMk id="8" creationId="{DEF28D5B-2926-4FE4-BF22-EA37C737E8FE}"/>
          </ac:picMkLst>
        </pc:picChg>
      </pc:sldChg>
      <pc:sldChg chg="addSp delSp modSp new mod setBg">
        <pc:chgData name="ROSHAN MISHRA" userId="S::roshan.mishra2019@vitstudent.ac.in::d3bdf6d5-1cbf-4f07-9f1c-df0a49a7d4af" providerId="AD" clId="Web-{DE17DA7D-07AC-455E-B772-3E30D2240939}" dt="2020-10-01T03:54:29.855" v="394" actId="20577"/>
        <pc:sldMkLst>
          <pc:docMk/>
          <pc:sldMk cId="4241608701" sldId="276"/>
        </pc:sldMkLst>
        <pc:spChg chg="add mod">
          <ac:chgData name="ROSHAN MISHRA" userId="S::roshan.mishra2019@vitstudent.ac.in::d3bdf6d5-1cbf-4f07-9f1c-df0a49a7d4af" providerId="AD" clId="Web-{DE17DA7D-07AC-455E-B772-3E30D2240939}" dt="2020-10-01T03:54:29.855" v="394" actId="20577"/>
          <ac:spMkLst>
            <pc:docMk/>
            <pc:sldMk cId="4241608701" sldId="276"/>
            <ac:spMk id="2" creationId="{E5A91579-09DB-471C-8355-3BAE91EDEC41}"/>
          </ac:spMkLst>
        </pc:spChg>
        <pc:spChg chg="add del">
          <ac:chgData name="ROSHAN MISHRA" userId="S::roshan.mishra2019@vitstudent.ac.in::d3bdf6d5-1cbf-4f07-9f1c-df0a49a7d4af" providerId="AD" clId="Web-{DE17DA7D-07AC-455E-B772-3E30D2240939}" dt="2020-10-01T03:54:17.588" v="390"/>
          <ac:spMkLst>
            <pc:docMk/>
            <pc:sldMk cId="4241608701" sldId="276"/>
            <ac:spMk id="5" creationId="{23F18E02-9FC0-49C2-BE57-195BEE392BA6}"/>
          </ac:spMkLst>
        </pc:spChg>
        <pc:spChg chg="add">
          <ac:chgData name="ROSHAN MISHRA" userId="S::roshan.mishra2019@vitstudent.ac.in::d3bdf6d5-1cbf-4f07-9f1c-df0a49a7d4af" providerId="AD" clId="Web-{DE17DA7D-07AC-455E-B772-3E30D2240939}" dt="2020-10-01T03:54:17.588" v="391"/>
          <ac:spMkLst>
            <pc:docMk/>
            <pc:sldMk cId="4241608701" sldId="276"/>
            <ac:spMk id="7" creationId="{74426AB7-D619-4515-962A-BC83909EC015}"/>
          </ac:spMkLst>
        </pc:spChg>
        <pc:spChg chg="add del">
          <ac:chgData name="ROSHAN MISHRA" userId="S::roshan.mishra2019@vitstudent.ac.in::d3bdf6d5-1cbf-4f07-9f1c-df0a49a7d4af" providerId="AD" clId="Web-{DE17DA7D-07AC-455E-B772-3E30D2240939}" dt="2020-10-01T03:54:09.776" v="388"/>
          <ac:spMkLst>
            <pc:docMk/>
            <pc:sldMk cId="4241608701" sldId="276"/>
            <ac:spMk id="8" creationId="{74426AB7-D619-4515-962A-BC83909EC015}"/>
          </ac:spMkLst>
        </pc:spChg>
        <pc:spChg chg="add">
          <ac:chgData name="ROSHAN MISHRA" userId="S::roshan.mishra2019@vitstudent.ac.in::d3bdf6d5-1cbf-4f07-9f1c-df0a49a7d4af" providerId="AD" clId="Web-{DE17DA7D-07AC-455E-B772-3E30D2240939}" dt="2020-10-01T03:54:17.588" v="391"/>
          <ac:spMkLst>
            <pc:docMk/>
            <pc:sldMk cId="4241608701" sldId="276"/>
            <ac:spMk id="9" creationId="{DE47DF98-723F-4AAC-ABCF-CACBC438F78F}"/>
          </ac:spMkLst>
        </pc:spChg>
        <pc:spChg chg="add del">
          <ac:chgData name="ROSHAN MISHRA" userId="S::roshan.mishra2019@vitstudent.ac.in::d3bdf6d5-1cbf-4f07-9f1c-df0a49a7d4af" providerId="AD" clId="Web-{DE17DA7D-07AC-455E-B772-3E30D2240939}" dt="2020-10-01T03:54:09.776" v="388"/>
          <ac:spMkLst>
            <pc:docMk/>
            <pc:sldMk cId="4241608701" sldId="276"/>
            <ac:spMk id="10" creationId="{DE47DF98-723F-4AAC-ABCF-CACBC438F78F}"/>
          </ac:spMkLst>
        </pc:spChg>
        <pc:grpChg chg="add del">
          <ac:chgData name="ROSHAN MISHRA" userId="S::roshan.mishra2019@vitstudent.ac.in::d3bdf6d5-1cbf-4f07-9f1c-df0a49a7d4af" providerId="AD" clId="Web-{DE17DA7D-07AC-455E-B772-3E30D2240939}" dt="2020-10-01T03:54:17.588" v="390"/>
          <ac:grpSpMkLst>
            <pc:docMk/>
            <pc:sldMk cId="4241608701" sldId="276"/>
            <ac:grpSpMk id="6" creationId="{DC9608D4-CD9C-4B8B-88DC-8055C0325C72}"/>
          </ac:grpSpMkLst>
        </pc:grpChg>
        <pc:picChg chg="add mod">
          <ac:chgData name="ROSHAN MISHRA" userId="S::roshan.mishra2019@vitstudent.ac.in::d3bdf6d5-1cbf-4f07-9f1c-df0a49a7d4af" providerId="AD" clId="Web-{DE17DA7D-07AC-455E-B772-3E30D2240939}" dt="2020-10-01T03:54:17.588" v="391"/>
          <ac:picMkLst>
            <pc:docMk/>
            <pc:sldMk cId="4241608701" sldId="276"/>
            <ac:picMk id="3" creationId="{37C23EC4-E7A0-4BA6-A197-281AC64D5023}"/>
          </ac:picMkLst>
        </pc:picChg>
        <pc:cxnChg chg="add">
          <ac:chgData name="ROSHAN MISHRA" userId="S::roshan.mishra2019@vitstudent.ac.in::d3bdf6d5-1cbf-4f07-9f1c-df0a49a7d4af" providerId="AD" clId="Web-{DE17DA7D-07AC-455E-B772-3E30D2240939}" dt="2020-10-01T03:54:17.588" v="391"/>
          <ac:cxnSpMkLst>
            <pc:docMk/>
            <pc:sldMk cId="4241608701" sldId="276"/>
            <ac:cxnSpMk id="11" creationId="{EA29FC7C-9308-4FDE-8DCA-405668055B0F}"/>
          </ac:cxnSpMkLst>
        </pc:cxnChg>
        <pc:cxnChg chg="add del">
          <ac:chgData name="ROSHAN MISHRA" userId="S::roshan.mishra2019@vitstudent.ac.in::d3bdf6d5-1cbf-4f07-9f1c-df0a49a7d4af" providerId="AD" clId="Web-{DE17DA7D-07AC-455E-B772-3E30D2240939}" dt="2020-10-01T03:54:09.776" v="388"/>
          <ac:cxnSpMkLst>
            <pc:docMk/>
            <pc:sldMk cId="4241608701" sldId="276"/>
            <ac:cxnSpMk id="12" creationId="{EA29FC7C-9308-4FDE-8DCA-405668055B0F}"/>
          </ac:cxnSpMkLst>
        </pc:cxnChg>
      </pc:sldChg>
    </pc:docChg>
  </pc:docChgLst>
  <pc:docChgLst>
    <pc:chgData name="ROSHAN MISHRA" userId="S::roshan.mishra2019@vitstudent.ac.in::d3bdf6d5-1cbf-4f07-9f1c-df0a49a7d4af" providerId="AD" clId="Web-{60880BF8-6FEC-43E9-8EB8-1AC12E3337A2}"/>
    <pc:docChg chg="addSld modSld">
      <pc:chgData name="ROSHAN MISHRA" userId="S::roshan.mishra2019@vitstudent.ac.in::d3bdf6d5-1cbf-4f07-9f1c-df0a49a7d4af" providerId="AD" clId="Web-{60880BF8-6FEC-43E9-8EB8-1AC12E3337A2}" dt="2020-10-01T06:54:31.742" v="288" actId="14100"/>
      <pc:docMkLst>
        <pc:docMk/>
      </pc:docMkLst>
      <pc:sldChg chg="modSp">
        <pc:chgData name="ROSHAN MISHRA" userId="S::roshan.mishra2019@vitstudent.ac.in::d3bdf6d5-1cbf-4f07-9f1c-df0a49a7d4af" providerId="AD" clId="Web-{60880BF8-6FEC-43E9-8EB8-1AC12E3337A2}" dt="2020-10-01T06:45:12.774" v="101" actId="20577"/>
        <pc:sldMkLst>
          <pc:docMk/>
          <pc:sldMk cId="3865885681" sldId="271"/>
        </pc:sldMkLst>
        <pc:spChg chg="mod">
          <ac:chgData name="ROSHAN MISHRA" userId="S::roshan.mishra2019@vitstudent.ac.in::d3bdf6d5-1cbf-4f07-9f1c-df0a49a7d4af" providerId="AD" clId="Web-{60880BF8-6FEC-43E9-8EB8-1AC12E3337A2}" dt="2020-10-01T06:45:12.774" v="101" actId="20577"/>
          <ac:spMkLst>
            <pc:docMk/>
            <pc:sldMk cId="3865885681" sldId="271"/>
            <ac:spMk id="3" creationId="{FFB96F28-0CCA-415A-ACF4-CC8FE9EBE3EB}"/>
          </ac:spMkLst>
        </pc:spChg>
      </pc:sldChg>
      <pc:sldChg chg="modSp">
        <pc:chgData name="ROSHAN MISHRA" userId="S::roshan.mishra2019@vitstudent.ac.in::d3bdf6d5-1cbf-4f07-9f1c-df0a49a7d4af" providerId="AD" clId="Web-{60880BF8-6FEC-43E9-8EB8-1AC12E3337A2}" dt="2020-10-01T06:45:20.009" v="107" actId="20577"/>
        <pc:sldMkLst>
          <pc:docMk/>
          <pc:sldMk cId="1312366036" sldId="272"/>
        </pc:sldMkLst>
        <pc:spChg chg="mod">
          <ac:chgData name="ROSHAN MISHRA" userId="S::roshan.mishra2019@vitstudent.ac.in::d3bdf6d5-1cbf-4f07-9f1c-df0a49a7d4af" providerId="AD" clId="Web-{60880BF8-6FEC-43E9-8EB8-1AC12E3337A2}" dt="2020-10-01T06:45:20.009" v="107" actId="20577"/>
          <ac:spMkLst>
            <pc:docMk/>
            <pc:sldMk cId="1312366036" sldId="272"/>
            <ac:spMk id="2" creationId="{BDA17FBC-7C5F-457B-BC36-A6F968F270BD}"/>
          </ac:spMkLst>
        </pc:spChg>
      </pc:sldChg>
      <pc:sldChg chg="modSp">
        <pc:chgData name="ROSHAN MISHRA" userId="S::roshan.mishra2019@vitstudent.ac.in::d3bdf6d5-1cbf-4f07-9f1c-df0a49a7d4af" providerId="AD" clId="Web-{60880BF8-6FEC-43E9-8EB8-1AC12E3337A2}" dt="2020-10-01T06:45:30.415" v="138" actId="20577"/>
        <pc:sldMkLst>
          <pc:docMk/>
          <pc:sldMk cId="2617675639" sldId="273"/>
        </pc:sldMkLst>
        <pc:spChg chg="mod">
          <ac:chgData name="ROSHAN MISHRA" userId="S::roshan.mishra2019@vitstudent.ac.in::d3bdf6d5-1cbf-4f07-9f1c-df0a49a7d4af" providerId="AD" clId="Web-{60880BF8-6FEC-43E9-8EB8-1AC12E3337A2}" dt="2020-10-01T06:45:30.415" v="138" actId="20577"/>
          <ac:spMkLst>
            <pc:docMk/>
            <pc:sldMk cId="2617675639" sldId="273"/>
            <ac:spMk id="2" creationId="{850E001E-325B-451C-B7E1-72C26D61B872}"/>
          </ac:spMkLst>
        </pc:spChg>
      </pc:sldChg>
      <pc:sldChg chg="modSp">
        <pc:chgData name="ROSHAN MISHRA" userId="S::roshan.mishra2019@vitstudent.ac.in::d3bdf6d5-1cbf-4f07-9f1c-df0a49a7d4af" providerId="AD" clId="Web-{60880BF8-6FEC-43E9-8EB8-1AC12E3337A2}" dt="2020-10-01T06:45:40.119" v="161" actId="20577"/>
        <pc:sldMkLst>
          <pc:docMk/>
          <pc:sldMk cId="346363715" sldId="274"/>
        </pc:sldMkLst>
        <pc:spChg chg="mod">
          <ac:chgData name="ROSHAN MISHRA" userId="S::roshan.mishra2019@vitstudent.ac.in::d3bdf6d5-1cbf-4f07-9f1c-df0a49a7d4af" providerId="AD" clId="Web-{60880BF8-6FEC-43E9-8EB8-1AC12E3337A2}" dt="2020-10-01T06:45:40.119" v="161" actId="20577"/>
          <ac:spMkLst>
            <pc:docMk/>
            <pc:sldMk cId="346363715" sldId="274"/>
            <ac:spMk id="2" creationId="{A0E33BC0-4F8E-49CC-A68B-4C30D8C04B23}"/>
          </ac:spMkLst>
        </pc:spChg>
      </pc:sldChg>
      <pc:sldChg chg="modSp">
        <pc:chgData name="ROSHAN MISHRA" userId="S::roshan.mishra2019@vitstudent.ac.in::d3bdf6d5-1cbf-4f07-9f1c-df0a49a7d4af" providerId="AD" clId="Web-{60880BF8-6FEC-43E9-8EB8-1AC12E3337A2}" dt="2020-10-01T06:45:47.103" v="179" actId="20577"/>
        <pc:sldMkLst>
          <pc:docMk/>
          <pc:sldMk cId="643547780" sldId="275"/>
        </pc:sldMkLst>
        <pc:spChg chg="mod">
          <ac:chgData name="ROSHAN MISHRA" userId="S::roshan.mishra2019@vitstudent.ac.in::d3bdf6d5-1cbf-4f07-9f1c-df0a49a7d4af" providerId="AD" clId="Web-{60880BF8-6FEC-43E9-8EB8-1AC12E3337A2}" dt="2020-10-01T06:45:47.103" v="179" actId="20577"/>
          <ac:spMkLst>
            <pc:docMk/>
            <pc:sldMk cId="643547780" sldId="275"/>
            <ac:spMk id="2" creationId="{45B7F70B-3F05-4E0E-88BC-E8042CDCAD43}"/>
          </ac:spMkLst>
        </pc:spChg>
      </pc:sldChg>
      <pc:sldChg chg="modSp">
        <pc:chgData name="ROSHAN MISHRA" userId="S::roshan.mishra2019@vitstudent.ac.in::d3bdf6d5-1cbf-4f07-9f1c-df0a49a7d4af" providerId="AD" clId="Web-{60880BF8-6FEC-43E9-8EB8-1AC12E3337A2}" dt="2020-10-01T06:46:02.697" v="184" actId="20577"/>
        <pc:sldMkLst>
          <pc:docMk/>
          <pc:sldMk cId="4241608701" sldId="276"/>
        </pc:sldMkLst>
        <pc:spChg chg="mod">
          <ac:chgData name="ROSHAN MISHRA" userId="S::roshan.mishra2019@vitstudent.ac.in::d3bdf6d5-1cbf-4f07-9f1c-df0a49a7d4af" providerId="AD" clId="Web-{60880BF8-6FEC-43E9-8EB8-1AC12E3337A2}" dt="2020-10-01T06:46:02.697" v="184" actId="20577"/>
          <ac:spMkLst>
            <pc:docMk/>
            <pc:sldMk cId="4241608701" sldId="276"/>
            <ac:spMk id="2" creationId="{E5A91579-09DB-471C-8355-3BAE91EDEC41}"/>
          </ac:spMkLst>
        </pc:spChg>
      </pc:sldChg>
      <pc:sldChg chg="addSp delSp modSp">
        <pc:chgData name="ROSHAN MISHRA" userId="S::roshan.mishra2019@vitstudent.ac.in::d3bdf6d5-1cbf-4f07-9f1c-df0a49a7d4af" providerId="AD" clId="Web-{60880BF8-6FEC-43E9-8EB8-1AC12E3337A2}" dt="2020-10-01T06:49:37.906" v="225" actId="14100"/>
        <pc:sldMkLst>
          <pc:docMk/>
          <pc:sldMk cId="681812376" sldId="285"/>
        </pc:sldMkLst>
        <pc:spChg chg="del">
          <ac:chgData name="ROSHAN MISHRA" userId="S::roshan.mishra2019@vitstudent.ac.in::d3bdf6d5-1cbf-4f07-9f1c-df0a49a7d4af" providerId="AD" clId="Web-{60880BF8-6FEC-43E9-8EB8-1AC12E3337A2}" dt="2020-10-01T06:49:27.578" v="223"/>
          <ac:spMkLst>
            <pc:docMk/>
            <pc:sldMk cId="681812376" sldId="285"/>
            <ac:spMk id="7" creationId="{42A4FC2C-047E-45A5-965D-8E1E3BF09BC6}"/>
          </ac:spMkLst>
        </pc:spChg>
        <pc:spChg chg="add">
          <ac:chgData name="ROSHAN MISHRA" userId="S::roshan.mishra2019@vitstudent.ac.in::d3bdf6d5-1cbf-4f07-9f1c-df0a49a7d4af" providerId="AD" clId="Web-{60880BF8-6FEC-43E9-8EB8-1AC12E3337A2}" dt="2020-10-01T06:49:27.578" v="223"/>
          <ac:spMkLst>
            <pc:docMk/>
            <pc:sldMk cId="681812376" sldId="285"/>
            <ac:spMk id="12" creationId="{42A4FC2C-047E-45A5-965D-8E1E3BF09BC6}"/>
          </ac:spMkLst>
        </pc:spChg>
        <pc:picChg chg="mod">
          <ac:chgData name="ROSHAN MISHRA" userId="S::roshan.mishra2019@vitstudent.ac.in::d3bdf6d5-1cbf-4f07-9f1c-df0a49a7d4af" providerId="AD" clId="Web-{60880BF8-6FEC-43E9-8EB8-1AC12E3337A2}" dt="2020-10-01T06:49:37.906" v="225" actId="14100"/>
          <ac:picMkLst>
            <pc:docMk/>
            <pc:sldMk cId="681812376" sldId="285"/>
            <ac:picMk id="2" creationId="{109842B9-DF28-41C9-8688-8F79BC1C7272}"/>
          </ac:picMkLst>
        </pc:picChg>
      </pc:sldChg>
      <pc:sldChg chg="addSp delSp modSp">
        <pc:chgData name="ROSHAN MISHRA" userId="S::roshan.mishra2019@vitstudent.ac.in::d3bdf6d5-1cbf-4f07-9f1c-df0a49a7d4af" providerId="AD" clId="Web-{60880BF8-6FEC-43E9-8EB8-1AC12E3337A2}" dt="2020-10-01T06:50:58.252" v="235" actId="14100"/>
        <pc:sldMkLst>
          <pc:docMk/>
          <pc:sldMk cId="1979524258" sldId="287"/>
        </pc:sldMkLst>
        <pc:spChg chg="del">
          <ac:chgData name="ROSHAN MISHRA" userId="S::roshan.mishra2019@vitstudent.ac.in::d3bdf6d5-1cbf-4f07-9f1c-df0a49a7d4af" providerId="AD" clId="Web-{60880BF8-6FEC-43E9-8EB8-1AC12E3337A2}" dt="2020-10-01T06:50:42.752" v="231"/>
          <ac:spMkLst>
            <pc:docMk/>
            <pc:sldMk cId="1979524258" sldId="287"/>
            <ac:spMk id="7" creationId="{42A4FC2C-047E-45A5-965D-8E1E3BF09BC6}"/>
          </ac:spMkLst>
        </pc:spChg>
        <pc:picChg chg="del mod">
          <ac:chgData name="ROSHAN MISHRA" userId="S::roshan.mishra2019@vitstudent.ac.in::d3bdf6d5-1cbf-4f07-9f1c-df0a49a7d4af" providerId="AD" clId="Web-{60880BF8-6FEC-43E9-8EB8-1AC12E3337A2}" dt="2020-10-01T06:50:34.251" v="228"/>
          <ac:picMkLst>
            <pc:docMk/>
            <pc:sldMk cId="1979524258" sldId="287"/>
            <ac:picMk id="2" creationId="{B52F5709-53B8-42AA-87BA-B8BC7EA1DBA3}"/>
          </ac:picMkLst>
        </pc:picChg>
        <pc:picChg chg="add mod">
          <ac:chgData name="ROSHAN MISHRA" userId="S::roshan.mishra2019@vitstudent.ac.in::d3bdf6d5-1cbf-4f07-9f1c-df0a49a7d4af" providerId="AD" clId="Web-{60880BF8-6FEC-43E9-8EB8-1AC12E3337A2}" dt="2020-10-01T06:50:58.252" v="235" actId="14100"/>
          <ac:picMkLst>
            <pc:docMk/>
            <pc:sldMk cId="1979524258" sldId="287"/>
            <ac:picMk id="3" creationId="{4C8BC9AD-E812-4450-83DF-E2B5CF43AA67}"/>
          </ac:picMkLst>
        </pc:picChg>
      </pc:sldChg>
      <pc:sldChg chg="addSp delSp modSp">
        <pc:chgData name="ROSHAN MISHRA" userId="S::roshan.mishra2019@vitstudent.ac.in::d3bdf6d5-1cbf-4f07-9f1c-df0a49a7d4af" providerId="AD" clId="Web-{60880BF8-6FEC-43E9-8EB8-1AC12E3337A2}" dt="2020-10-01T06:51:17.549" v="236"/>
        <pc:sldMkLst>
          <pc:docMk/>
          <pc:sldMk cId="3886198809" sldId="288"/>
        </pc:sldMkLst>
        <pc:spChg chg="del">
          <ac:chgData name="ROSHAN MISHRA" userId="S::roshan.mishra2019@vitstudent.ac.in::d3bdf6d5-1cbf-4f07-9f1c-df0a49a7d4af" providerId="AD" clId="Web-{60880BF8-6FEC-43E9-8EB8-1AC12E3337A2}" dt="2020-10-01T06:51:17.549" v="236"/>
          <ac:spMkLst>
            <pc:docMk/>
            <pc:sldMk cId="3886198809" sldId="288"/>
            <ac:spMk id="7" creationId="{42A4FC2C-047E-45A5-965D-8E1E3BF09BC6}"/>
          </ac:spMkLst>
        </pc:spChg>
        <pc:spChg chg="add">
          <ac:chgData name="ROSHAN MISHRA" userId="S::roshan.mishra2019@vitstudent.ac.in::d3bdf6d5-1cbf-4f07-9f1c-df0a49a7d4af" providerId="AD" clId="Web-{60880BF8-6FEC-43E9-8EB8-1AC12E3337A2}" dt="2020-10-01T06:51:17.549" v="236"/>
          <ac:spMkLst>
            <pc:docMk/>
            <pc:sldMk cId="3886198809" sldId="288"/>
            <ac:spMk id="12" creationId="{3DAD86CA-8235-409B-982B-5E7A033E2392}"/>
          </ac:spMkLst>
        </pc:spChg>
        <pc:spChg chg="add">
          <ac:chgData name="ROSHAN MISHRA" userId="S::roshan.mishra2019@vitstudent.ac.in::d3bdf6d5-1cbf-4f07-9f1c-df0a49a7d4af" providerId="AD" clId="Web-{60880BF8-6FEC-43E9-8EB8-1AC12E3337A2}" dt="2020-10-01T06:51:17.549" v="236"/>
          <ac:spMkLst>
            <pc:docMk/>
            <pc:sldMk cId="3886198809" sldId="288"/>
            <ac:spMk id="14" creationId="{9F234FBA-3501-47B4-AE0C-AA4AFBC8F603}"/>
          </ac:spMkLst>
        </pc:spChg>
        <pc:spChg chg="add">
          <ac:chgData name="ROSHAN MISHRA" userId="S::roshan.mishra2019@vitstudent.ac.in::d3bdf6d5-1cbf-4f07-9f1c-df0a49a7d4af" providerId="AD" clId="Web-{60880BF8-6FEC-43E9-8EB8-1AC12E3337A2}" dt="2020-10-01T06:51:17.549" v="236"/>
          <ac:spMkLst>
            <pc:docMk/>
            <pc:sldMk cId="3886198809" sldId="288"/>
            <ac:spMk id="16" creationId="{B5EF893B-0491-416E-9D33-BADE9600792A}"/>
          </ac:spMkLst>
        </pc:spChg>
        <pc:picChg chg="mod">
          <ac:chgData name="ROSHAN MISHRA" userId="S::roshan.mishra2019@vitstudent.ac.in::d3bdf6d5-1cbf-4f07-9f1c-df0a49a7d4af" providerId="AD" clId="Web-{60880BF8-6FEC-43E9-8EB8-1AC12E3337A2}" dt="2020-10-01T06:51:17.549" v="236"/>
          <ac:picMkLst>
            <pc:docMk/>
            <pc:sldMk cId="3886198809" sldId="288"/>
            <ac:picMk id="2" creationId="{31A27577-C5CA-45C9-B185-F2E0934D7647}"/>
          </ac:picMkLst>
        </pc:picChg>
        <pc:cxnChg chg="add">
          <ac:chgData name="ROSHAN MISHRA" userId="S::roshan.mishra2019@vitstudent.ac.in::d3bdf6d5-1cbf-4f07-9f1c-df0a49a7d4af" providerId="AD" clId="Web-{60880BF8-6FEC-43E9-8EB8-1AC12E3337A2}" dt="2020-10-01T06:51:17.549" v="236"/>
          <ac:cxnSpMkLst>
            <pc:docMk/>
            <pc:sldMk cId="3886198809" sldId="288"/>
            <ac:cxnSpMk id="18" creationId="{469F4FF8-F8B0-4630-BA1B-0D8B324CD5FF}"/>
          </ac:cxnSpMkLst>
        </pc:cxnChg>
      </pc:sldChg>
      <pc:sldChg chg="addSp delSp modSp">
        <pc:chgData name="ROSHAN MISHRA" userId="S::roshan.mishra2019@vitstudent.ac.in::d3bdf6d5-1cbf-4f07-9f1c-df0a49a7d4af" providerId="AD" clId="Web-{60880BF8-6FEC-43E9-8EB8-1AC12E3337A2}" dt="2020-10-01T06:51:28.971" v="237"/>
        <pc:sldMkLst>
          <pc:docMk/>
          <pc:sldMk cId="1266273495" sldId="289"/>
        </pc:sldMkLst>
        <pc:spChg chg="del">
          <ac:chgData name="ROSHAN MISHRA" userId="S::roshan.mishra2019@vitstudent.ac.in::d3bdf6d5-1cbf-4f07-9f1c-df0a49a7d4af" providerId="AD" clId="Web-{60880BF8-6FEC-43E9-8EB8-1AC12E3337A2}" dt="2020-10-01T06:51:28.971" v="237"/>
          <ac:spMkLst>
            <pc:docMk/>
            <pc:sldMk cId="1266273495" sldId="289"/>
            <ac:spMk id="7" creationId="{42A4FC2C-047E-45A5-965D-8E1E3BF09BC6}"/>
          </ac:spMkLst>
        </pc:spChg>
        <pc:spChg chg="add">
          <ac:chgData name="ROSHAN MISHRA" userId="S::roshan.mishra2019@vitstudent.ac.in::d3bdf6d5-1cbf-4f07-9f1c-df0a49a7d4af" providerId="AD" clId="Web-{60880BF8-6FEC-43E9-8EB8-1AC12E3337A2}" dt="2020-10-01T06:51:28.971" v="237"/>
          <ac:spMkLst>
            <pc:docMk/>
            <pc:sldMk cId="1266273495" sldId="289"/>
            <ac:spMk id="12" creationId="{3DAD86CA-8235-409B-982B-5E7A033E2392}"/>
          </ac:spMkLst>
        </pc:spChg>
        <pc:spChg chg="add">
          <ac:chgData name="ROSHAN MISHRA" userId="S::roshan.mishra2019@vitstudent.ac.in::d3bdf6d5-1cbf-4f07-9f1c-df0a49a7d4af" providerId="AD" clId="Web-{60880BF8-6FEC-43E9-8EB8-1AC12E3337A2}" dt="2020-10-01T06:51:28.971" v="237"/>
          <ac:spMkLst>
            <pc:docMk/>
            <pc:sldMk cId="1266273495" sldId="289"/>
            <ac:spMk id="14" creationId="{9F234FBA-3501-47B4-AE0C-AA4AFBC8F603}"/>
          </ac:spMkLst>
        </pc:spChg>
        <pc:spChg chg="add">
          <ac:chgData name="ROSHAN MISHRA" userId="S::roshan.mishra2019@vitstudent.ac.in::d3bdf6d5-1cbf-4f07-9f1c-df0a49a7d4af" providerId="AD" clId="Web-{60880BF8-6FEC-43E9-8EB8-1AC12E3337A2}" dt="2020-10-01T06:51:28.971" v="237"/>
          <ac:spMkLst>
            <pc:docMk/>
            <pc:sldMk cId="1266273495" sldId="289"/>
            <ac:spMk id="16" creationId="{B5EF893B-0491-416E-9D33-BADE9600792A}"/>
          </ac:spMkLst>
        </pc:spChg>
        <pc:picChg chg="mod">
          <ac:chgData name="ROSHAN MISHRA" userId="S::roshan.mishra2019@vitstudent.ac.in::d3bdf6d5-1cbf-4f07-9f1c-df0a49a7d4af" providerId="AD" clId="Web-{60880BF8-6FEC-43E9-8EB8-1AC12E3337A2}" dt="2020-10-01T06:51:28.971" v="237"/>
          <ac:picMkLst>
            <pc:docMk/>
            <pc:sldMk cId="1266273495" sldId="289"/>
            <ac:picMk id="2" creationId="{9393C344-C4A4-47FC-8942-AF6C57FC3FE9}"/>
          </ac:picMkLst>
        </pc:picChg>
        <pc:cxnChg chg="add">
          <ac:chgData name="ROSHAN MISHRA" userId="S::roshan.mishra2019@vitstudent.ac.in::d3bdf6d5-1cbf-4f07-9f1c-df0a49a7d4af" providerId="AD" clId="Web-{60880BF8-6FEC-43E9-8EB8-1AC12E3337A2}" dt="2020-10-01T06:51:28.971" v="237"/>
          <ac:cxnSpMkLst>
            <pc:docMk/>
            <pc:sldMk cId="1266273495" sldId="289"/>
            <ac:cxnSpMk id="18" creationId="{469F4FF8-F8B0-4630-BA1B-0D8B324CD5FF}"/>
          </ac:cxnSpMkLst>
        </pc:cxnChg>
      </pc:sldChg>
      <pc:sldChg chg="addSp delSp modSp">
        <pc:chgData name="ROSHAN MISHRA" userId="S::roshan.mishra2019@vitstudent.ac.in::d3bdf6d5-1cbf-4f07-9f1c-df0a49a7d4af" providerId="AD" clId="Web-{60880BF8-6FEC-43E9-8EB8-1AC12E3337A2}" dt="2020-10-01T06:51:34.393" v="238"/>
        <pc:sldMkLst>
          <pc:docMk/>
          <pc:sldMk cId="1927962939" sldId="290"/>
        </pc:sldMkLst>
        <pc:spChg chg="del">
          <ac:chgData name="ROSHAN MISHRA" userId="S::roshan.mishra2019@vitstudent.ac.in::d3bdf6d5-1cbf-4f07-9f1c-df0a49a7d4af" providerId="AD" clId="Web-{60880BF8-6FEC-43E9-8EB8-1AC12E3337A2}" dt="2020-10-01T06:51:34.393" v="238"/>
          <ac:spMkLst>
            <pc:docMk/>
            <pc:sldMk cId="1927962939" sldId="290"/>
            <ac:spMk id="7" creationId="{42A4FC2C-047E-45A5-965D-8E1E3BF09BC6}"/>
          </ac:spMkLst>
        </pc:spChg>
        <pc:spChg chg="add">
          <ac:chgData name="ROSHAN MISHRA" userId="S::roshan.mishra2019@vitstudent.ac.in::d3bdf6d5-1cbf-4f07-9f1c-df0a49a7d4af" providerId="AD" clId="Web-{60880BF8-6FEC-43E9-8EB8-1AC12E3337A2}" dt="2020-10-01T06:51:34.393" v="238"/>
          <ac:spMkLst>
            <pc:docMk/>
            <pc:sldMk cId="1927962939" sldId="290"/>
            <ac:spMk id="12" creationId="{3DAD86CA-8235-409B-982B-5E7A033E2392}"/>
          </ac:spMkLst>
        </pc:spChg>
        <pc:spChg chg="add">
          <ac:chgData name="ROSHAN MISHRA" userId="S::roshan.mishra2019@vitstudent.ac.in::d3bdf6d5-1cbf-4f07-9f1c-df0a49a7d4af" providerId="AD" clId="Web-{60880BF8-6FEC-43E9-8EB8-1AC12E3337A2}" dt="2020-10-01T06:51:34.393" v="238"/>
          <ac:spMkLst>
            <pc:docMk/>
            <pc:sldMk cId="1927962939" sldId="290"/>
            <ac:spMk id="14" creationId="{9F234FBA-3501-47B4-AE0C-AA4AFBC8F603}"/>
          </ac:spMkLst>
        </pc:spChg>
        <pc:spChg chg="add">
          <ac:chgData name="ROSHAN MISHRA" userId="S::roshan.mishra2019@vitstudent.ac.in::d3bdf6d5-1cbf-4f07-9f1c-df0a49a7d4af" providerId="AD" clId="Web-{60880BF8-6FEC-43E9-8EB8-1AC12E3337A2}" dt="2020-10-01T06:51:34.393" v="238"/>
          <ac:spMkLst>
            <pc:docMk/>
            <pc:sldMk cId="1927962939" sldId="290"/>
            <ac:spMk id="16" creationId="{B5EF893B-0491-416E-9D33-BADE9600792A}"/>
          </ac:spMkLst>
        </pc:spChg>
        <pc:picChg chg="mod">
          <ac:chgData name="ROSHAN MISHRA" userId="S::roshan.mishra2019@vitstudent.ac.in::d3bdf6d5-1cbf-4f07-9f1c-df0a49a7d4af" providerId="AD" clId="Web-{60880BF8-6FEC-43E9-8EB8-1AC12E3337A2}" dt="2020-10-01T06:51:34.393" v="238"/>
          <ac:picMkLst>
            <pc:docMk/>
            <pc:sldMk cId="1927962939" sldId="290"/>
            <ac:picMk id="2" creationId="{1C446529-7A48-4717-A1C1-6DC5C554CE05}"/>
          </ac:picMkLst>
        </pc:picChg>
        <pc:cxnChg chg="add">
          <ac:chgData name="ROSHAN MISHRA" userId="S::roshan.mishra2019@vitstudent.ac.in::d3bdf6d5-1cbf-4f07-9f1c-df0a49a7d4af" providerId="AD" clId="Web-{60880BF8-6FEC-43E9-8EB8-1AC12E3337A2}" dt="2020-10-01T06:51:34.393" v="238"/>
          <ac:cxnSpMkLst>
            <pc:docMk/>
            <pc:sldMk cId="1927962939" sldId="290"/>
            <ac:cxnSpMk id="18" creationId="{469F4FF8-F8B0-4630-BA1B-0D8B324CD5FF}"/>
          </ac:cxnSpMkLst>
        </pc:cxnChg>
      </pc:sldChg>
      <pc:sldChg chg="modSp">
        <pc:chgData name="ROSHAN MISHRA" userId="S::roshan.mishra2019@vitstudent.ac.in::d3bdf6d5-1cbf-4f07-9f1c-df0a49a7d4af" providerId="AD" clId="Web-{60880BF8-6FEC-43E9-8EB8-1AC12E3337A2}" dt="2020-10-01T06:51:48.206" v="239" actId="14100"/>
        <pc:sldMkLst>
          <pc:docMk/>
          <pc:sldMk cId="3852263800" sldId="291"/>
        </pc:sldMkLst>
        <pc:picChg chg="mod">
          <ac:chgData name="ROSHAN MISHRA" userId="S::roshan.mishra2019@vitstudent.ac.in::d3bdf6d5-1cbf-4f07-9f1c-df0a49a7d4af" providerId="AD" clId="Web-{60880BF8-6FEC-43E9-8EB8-1AC12E3337A2}" dt="2020-10-01T06:51:48.206" v="239" actId="14100"/>
          <ac:picMkLst>
            <pc:docMk/>
            <pc:sldMk cId="3852263800" sldId="291"/>
            <ac:picMk id="2" creationId="{67FA38C4-8196-4BE1-BC1D-F46206AC932F}"/>
          </ac:picMkLst>
        </pc:picChg>
      </pc:sldChg>
      <pc:sldChg chg="modSp">
        <pc:chgData name="ROSHAN MISHRA" userId="S::roshan.mishra2019@vitstudent.ac.in::d3bdf6d5-1cbf-4f07-9f1c-df0a49a7d4af" providerId="AD" clId="Web-{60880BF8-6FEC-43E9-8EB8-1AC12E3337A2}" dt="2020-10-01T06:52:10.191" v="243" actId="14100"/>
        <pc:sldMkLst>
          <pc:docMk/>
          <pc:sldMk cId="789649449" sldId="292"/>
        </pc:sldMkLst>
        <pc:picChg chg="mod">
          <ac:chgData name="ROSHAN MISHRA" userId="S::roshan.mishra2019@vitstudent.ac.in::d3bdf6d5-1cbf-4f07-9f1c-df0a49a7d4af" providerId="AD" clId="Web-{60880BF8-6FEC-43E9-8EB8-1AC12E3337A2}" dt="2020-10-01T06:52:10.191" v="243" actId="14100"/>
          <ac:picMkLst>
            <pc:docMk/>
            <pc:sldMk cId="789649449" sldId="292"/>
            <ac:picMk id="2" creationId="{A1DACC4F-9E8F-4F47-8B14-712C163978D2}"/>
          </ac:picMkLst>
        </pc:picChg>
      </pc:sldChg>
      <pc:sldChg chg="addSp delSp modSp new mod setBg setClrOvrMap">
        <pc:chgData name="ROSHAN MISHRA" userId="S::roshan.mishra2019@vitstudent.ac.in::d3bdf6d5-1cbf-4f07-9f1c-df0a49a7d4af" providerId="AD" clId="Web-{60880BF8-6FEC-43E9-8EB8-1AC12E3337A2}" dt="2020-10-01T06:46:57.152" v="191"/>
        <pc:sldMkLst>
          <pc:docMk/>
          <pc:sldMk cId="2466220327" sldId="294"/>
        </pc:sldMkLst>
        <pc:spChg chg="add del">
          <ac:chgData name="ROSHAN MISHRA" userId="S::roshan.mishra2019@vitstudent.ac.in::d3bdf6d5-1cbf-4f07-9f1c-df0a49a7d4af" providerId="AD" clId="Web-{60880BF8-6FEC-43E9-8EB8-1AC12E3337A2}" dt="2020-10-01T06:37:34.856" v="13"/>
          <ac:spMkLst>
            <pc:docMk/>
            <pc:sldMk cId="2466220327" sldId="294"/>
            <ac:spMk id="2" creationId="{0225DDFD-6327-4510-8824-08DF4F1F1C10}"/>
          </ac:spMkLst>
        </pc:spChg>
        <pc:spChg chg="add mod ord">
          <ac:chgData name="ROSHAN MISHRA" userId="S::roshan.mishra2019@vitstudent.ac.in::d3bdf6d5-1cbf-4f07-9f1c-df0a49a7d4af" providerId="AD" clId="Web-{60880BF8-6FEC-43E9-8EB8-1AC12E3337A2}" dt="2020-10-01T06:46:57.152" v="191"/>
          <ac:spMkLst>
            <pc:docMk/>
            <pc:sldMk cId="2466220327" sldId="294"/>
            <ac:spMk id="3" creationId="{8C256A4B-1DE9-440A-81FA-74D02D155B8F}"/>
          </ac:spMkLst>
        </pc:spChg>
        <pc:spChg chg="add del">
          <ac:chgData name="ROSHAN MISHRA" userId="S::roshan.mishra2019@vitstudent.ac.in::d3bdf6d5-1cbf-4f07-9f1c-df0a49a7d4af" providerId="AD" clId="Web-{60880BF8-6FEC-43E9-8EB8-1AC12E3337A2}" dt="2020-10-01T06:46:57.152" v="190"/>
          <ac:spMkLst>
            <pc:docMk/>
            <pc:sldMk cId="2466220327" sldId="294"/>
            <ac:spMk id="6" creationId="{1707FC24-6981-43D9-B525-C7832BA22463}"/>
          </ac:spMkLst>
        </pc:spChg>
        <pc:spChg chg="add">
          <ac:chgData name="ROSHAN MISHRA" userId="S::roshan.mishra2019@vitstudent.ac.in::d3bdf6d5-1cbf-4f07-9f1c-df0a49a7d4af" providerId="AD" clId="Web-{60880BF8-6FEC-43E9-8EB8-1AC12E3337A2}" dt="2020-10-01T06:46:57.152" v="191"/>
          <ac:spMkLst>
            <pc:docMk/>
            <pc:sldMk cId="2466220327" sldId="294"/>
            <ac:spMk id="7" creationId="{E45B1D5C-0827-4AF0-8186-11FC5A8B8B92}"/>
          </ac:spMkLst>
        </pc:spChg>
        <pc:spChg chg="add">
          <ac:chgData name="ROSHAN MISHRA" userId="S::roshan.mishra2019@vitstudent.ac.in::d3bdf6d5-1cbf-4f07-9f1c-df0a49a7d4af" providerId="AD" clId="Web-{60880BF8-6FEC-43E9-8EB8-1AC12E3337A2}" dt="2020-10-01T06:46:57.152" v="191"/>
          <ac:spMkLst>
            <pc:docMk/>
            <pc:sldMk cId="2466220327" sldId="294"/>
            <ac:spMk id="8" creationId="{99413ED5-9ED4-4772-BCE4-2BCAE6B12E35}"/>
          </ac:spMkLst>
        </pc:spChg>
        <pc:spChg chg="add del">
          <ac:chgData name="ROSHAN MISHRA" userId="S::roshan.mishra2019@vitstudent.ac.in::d3bdf6d5-1cbf-4f07-9f1c-df0a49a7d4af" providerId="AD" clId="Web-{60880BF8-6FEC-43E9-8EB8-1AC12E3337A2}" dt="2020-10-01T06:46:19.432" v="188"/>
          <ac:spMkLst>
            <pc:docMk/>
            <pc:sldMk cId="2466220327" sldId="294"/>
            <ac:spMk id="9" creationId="{0671A8AE-40A1-4631-A6B8-581AFF065482}"/>
          </ac:spMkLst>
        </pc:spChg>
        <pc:spChg chg="add">
          <ac:chgData name="ROSHAN MISHRA" userId="S::roshan.mishra2019@vitstudent.ac.in::d3bdf6d5-1cbf-4f07-9f1c-df0a49a7d4af" providerId="AD" clId="Web-{60880BF8-6FEC-43E9-8EB8-1AC12E3337A2}" dt="2020-10-01T06:46:57.152" v="191"/>
          <ac:spMkLst>
            <pc:docMk/>
            <pc:sldMk cId="2466220327" sldId="294"/>
            <ac:spMk id="10" creationId="{04357C93-F0CB-4A1C-8F77-4E9063789819}"/>
          </ac:spMkLst>
        </pc:spChg>
        <pc:spChg chg="add del">
          <ac:chgData name="ROSHAN MISHRA" userId="S::roshan.mishra2019@vitstudent.ac.in::d3bdf6d5-1cbf-4f07-9f1c-df0a49a7d4af" providerId="AD" clId="Web-{60880BF8-6FEC-43E9-8EB8-1AC12E3337A2}" dt="2020-10-01T06:46:19.432" v="188"/>
          <ac:spMkLst>
            <pc:docMk/>
            <pc:sldMk cId="2466220327" sldId="294"/>
            <ac:spMk id="11" creationId="{AB58EF07-17C2-48CF-ABB0-EEF1F17CB8F0}"/>
          </ac:spMkLst>
        </pc:spChg>
        <pc:spChg chg="add">
          <ac:chgData name="ROSHAN MISHRA" userId="S::roshan.mishra2019@vitstudent.ac.in::d3bdf6d5-1cbf-4f07-9f1c-df0a49a7d4af" providerId="AD" clId="Web-{60880BF8-6FEC-43E9-8EB8-1AC12E3337A2}" dt="2020-10-01T06:46:57.152" v="191"/>
          <ac:spMkLst>
            <pc:docMk/>
            <pc:sldMk cId="2466220327" sldId="294"/>
            <ac:spMk id="12" creationId="{90F533E9-6690-41A8-A372-4C6C622D028D}"/>
          </ac:spMkLst>
        </pc:spChg>
        <pc:spChg chg="add del">
          <ac:chgData name="ROSHAN MISHRA" userId="S::roshan.mishra2019@vitstudent.ac.in::d3bdf6d5-1cbf-4f07-9f1c-df0a49a7d4af" providerId="AD" clId="Web-{60880BF8-6FEC-43E9-8EB8-1AC12E3337A2}" dt="2020-10-01T06:46:19.432" v="188"/>
          <ac:spMkLst>
            <pc:docMk/>
            <pc:sldMk cId="2466220327" sldId="294"/>
            <ac:spMk id="13" creationId="{AF2F604E-43BE-4DC3-B983-E071523364F8}"/>
          </ac:spMkLst>
        </pc:spChg>
        <pc:spChg chg="add del">
          <ac:chgData name="ROSHAN MISHRA" userId="S::roshan.mishra2019@vitstudent.ac.in::d3bdf6d5-1cbf-4f07-9f1c-df0a49a7d4af" providerId="AD" clId="Web-{60880BF8-6FEC-43E9-8EB8-1AC12E3337A2}" dt="2020-10-01T06:46:19.432" v="188"/>
          <ac:spMkLst>
            <pc:docMk/>
            <pc:sldMk cId="2466220327" sldId="294"/>
            <ac:spMk id="15" creationId="{08C9B587-E65E-4B52-B37C-ABEBB6E87928}"/>
          </ac:spMkLst>
        </pc:spChg>
        <pc:picChg chg="add mod">
          <ac:chgData name="ROSHAN MISHRA" userId="S::roshan.mishra2019@vitstudent.ac.in::d3bdf6d5-1cbf-4f07-9f1c-df0a49a7d4af" providerId="AD" clId="Web-{60880BF8-6FEC-43E9-8EB8-1AC12E3337A2}" dt="2020-10-01T06:46:57.152" v="191"/>
          <ac:picMkLst>
            <pc:docMk/>
            <pc:sldMk cId="2466220327" sldId="294"/>
            <ac:picMk id="4" creationId="{C3DB8C28-E511-484C-8B12-FD7EE82720B3}"/>
          </ac:picMkLst>
        </pc:picChg>
      </pc:sldChg>
      <pc:sldChg chg="addSp modSp new mod setBg">
        <pc:chgData name="ROSHAN MISHRA" userId="S::roshan.mishra2019@vitstudent.ac.in::d3bdf6d5-1cbf-4f07-9f1c-df0a49a7d4af" providerId="AD" clId="Web-{60880BF8-6FEC-43E9-8EB8-1AC12E3337A2}" dt="2020-10-01T06:48:50.842" v="217" actId="14100"/>
        <pc:sldMkLst>
          <pc:docMk/>
          <pc:sldMk cId="178935093" sldId="295"/>
        </pc:sldMkLst>
        <pc:spChg chg="add mod">
          <ac:chgData name="ROSHAN MISHRA" userId="S::roshan.mishra2019@vitstudent.ac.in::d3bdf6d5-1cbf-4f07-9f1c-df0a49a7d4af" providerId="AD" clId="Web-{60880BF8-6FEC-43E9-8EB8-1AC12E3337A2}" dt="2020-10-01T06:48:31.076" v="213" actId="1076"/>
          <ac:spMkLst>
            <pc:docMk/>
            <pc:sldMk cId="178935093" sldId="295"/>
            <ac:spMk id="2" creationId="{351CC11E-BD15-4D4E-BE3E-A8DB2B26A50E}"/>
          </ac:spMkLst>
        </pc:spChg>
        <pc:spChg chg="add">
          <ac:chgData name="ROSHAN MISHRA" userId="S::roshan.mishra2019@vitstudent.ac.in::d3bdf6d5-1cbf-4f07-9f1c-df0a49a7d4af" providerId="AD" clId="Web-{60880BF8-6FEC-43E9-8EB8-1AC12E3337A2}" dt="2020-10-01T06:47:37.184" v="193"/>
          <ac:spMkLst>
            <pc:docMk/>
            <pc:sldMk cId="178935093" sldId="295"/>
            <ac:spMk id="8" creationId="{A254D376-7060-4491-9779-FC35E62F3F6F}"/>
          </ac:spMkLst>
        </pc:spChg>
        <pc:picChg chg="add mod">
          <ac:chgData name="ROSHAN MISHRA" userId="S::roshan.mishra2019@vitstudent.ac.in::d3bdf6d5-1cbf-4f07-9f1c-df0a49a7d4af" providerId="AD" clId="Web-{60880BF8-6FEC-43E9-8EB8-1AC12E3337A2}" dt="2020-10-01T06:48:50.842" v="217" actId="14100"/>
          <ac:picMkLst>
            <pc:docMk/>
            <pc:sldMk cId="178935093" sldId="295"/>
            <ac:picMk id="3" creationId="{9AC34036-B18A-411F-A086-BE461DFE0694}"/>
          </ac:picMkLst>
        </pc:picChg>
      </pc:sldChg>
      <pc:sldChg chg="addSp delSp modSp new mod setBg">
        <pc:chgData name="ROSHAN MISHRA" userId="S::roshan.mishra2019@vitstudent.ac.in::d3bdf6d5-1cbf-4f07-9f1c-df0a49a7d4af" providerId="AD" clId="Web-{60880BF8-6FEC-43E9-8EB8-1AC12E3337A2}" dt="2020-10-01T06:44:23.492" v="84" actId="20577"/>
        <pc:sldMkLst>
          <pc:docMk/>
          <pc:sldMk cId="1801755732" sldId="296"/>
        </pc:sldMkLst>
        <pc:spChg chg="add mod">
          <ac:chgData name="ROSHAN MISHRA" userId="S::roshan.mishra2019@vitstudent.ac.in::d3bdf6d5-1cbf-4f07-9f1c-df0a49a7d4af" providerId="AD" clId="Web-{60880BF8-6FEC-43E9-8EB8-1AC12E3337A2}" dt="2020-10-01T06:44:23.492" v="84" actId="20577"/>
          <ac:spMkLst>
            <pc:docMk/>
            <pc:sldMk cId="1801755732" sldId="296"/>
            <ac:spMk id="2" creationId="{465F2E29-1BC0-4EF0-8427-61FA936887DF}"/>
          </ac:spMkLst>
        </pc:spChg>
        <pc:spChg chg="add">
          <ac:chgData name="ROSHAN MISHRA" userId="S::roshan.mishra2019@vitstudent.ac.in::d3bdf6d5-1cbf-4f07-9f1c-df0a49a7d4af" providerId="AD" clId="Web-{60880BF8-6FEC-43E9-8EB8-1AC12E3337A2}" dt="2020-10-01T06:44:07.835" v="81"/>
          <ac:spMkLst>
            <pc:docMk/>
            <pc:sldMk cId="1801755732" sldId="296"/>
            <ac:spMk id="4" creationId="{88294908-8B00-4F58-BBBA-20F71A40AA9E}"/>
          </ac:spMkLst>
        </pc:spChg>
        <pc:spChg chg="add">
          <ac:chgData name="ROSHAN MISHRA" userId="S::roshan.mishra2019@vitstudent.ac.in::d3bdf6d5-1cbf-4f07-9f1c-df0a49a7d4af" providerId="AD" clId="Web-{60880BF8-6FEC-43E9-8EB8-1AC12E3337A2}" dt="2020-10-01T06:44:07.835" v="81"/>
          <ac:spMkLst>
            <pc:docMk/>
            <pc:sldMk cId="1801755732" sldId="296"/>
            <ac:spMk id="5" creationId="{4364C879-1404-4203-8E9D-CC5DE0A621A2}"/>
          </ac:spMkLst>
        </pc:spChg>
        <pc:spChg chg="add">
          <ac:chgData name="ROSHAN MISHRA" userId="S::roshan.mishra2019@vitstudent.ac.in::d3bdf6d5-1cbf-4f07-9f1c-df0a49a7d4af" providerId="AD" clId="Web-{60880BF8-6FEC-43E9-8EB8-1AC12E3337A2}" dt="2020-10-01T06:44:07.835" v="81"/>
          <ac:spMkLst>
            <pc:docMk/>
            <pc:sldMk cId="1801755732" sldId="296"/>
            <ac:spMk id="6" creationId="{84617302-4B0D-4351-A6BB-6F0930D943AC}"/>
          </ac:spMkLst>
        </pc:spChg>
        <pc:spChg chg="add del">
          <ac:chgData name="ROSHAN MISHRA" userId="S::roshan.mishra2019@vitstudent.ac.in::d3bdf6d5-1cbf-4f07-9f1c-df0a49a7d4af" providerId="AD" clId="Web-{60880BF8-6FEC-43E9-8EB8-1AC12E3337A2}" dt="2020-10-01T06:44:07.820" v="80"/>
          <ac:spMkLst>
            <pc:docMk/>
            <pc:sldMk cId="1801755732" sldId="296"/>
            <ac:spMk id="7" creationId="{01C9CC24-B375-4226-BF2B-61FADBBA696A}"/>
          </ac:spMkLst>
        </pc:spChg>
        <pc:spChg chg="add del">
          <ac:chgData name="ROSHAN MISHRA" userId="S::roshan.mishra2019@vitstudent.ac.in::d3bdf6d5-1cbf-4f07-9f1c-df0a49a7d4af" providerId="AD" clId="Web-{60880BF8-6FEC-43E9-8EB8-1AC12E3337A2}" dt="2020-10-01T06:44:07.820" v="80"/>
          <ac:spMkLst>
            <pc:docMk/>
            <pc:sldMk cId="1801755732" sldId="296"/>
            <ac:spMk id="9" creationId="{CD70A28E-4FD8-4474-A206-E15B5EBB303F}"/>
          </ac:spMkLst>
        </pc:spChg>
        <pc:spChg chg="add">
          <ac:chgData name="ROSHAN MISHRA" userId="S::roshan.mishra2019@vitstudent.ac.in::d3bdf6d5-1cbf-4f07-9f1c-df0a49a7d4af" providerId="AD" clId="Web-{60880BF8-6FEC-43E9-8EB8-1AC12E3337A2}" dt="2020-10-01T06:44:07.835" v="81"/>
          <ac:spMkLst>
            <pc:docMk/>
            <pc:sldMk cId="1801755732" sldId="296"/>
            <ac:spMk id="13" creationId="{DA2C7802-C2E0-4218-8F89-8DD7CCD2CD1C}"/>
          </ac:spMkLst>
        </pc:spChg>
        <pc:spChg chg="add">
          <ac:chgData name="ROSHAN MISHRA" userId="S::roshan.mishra2019@vitstudent.ac.in::d3bdf6d5-1cbf-4f07-9f1c-df0a49a7d4af" providerId="AD" clId="Web-{60880BF8-6FEC-43E9-8EB8-1AC12E3337A2}" dt="2020-10-01T06:44:07.835" v="81"/>
          <ac:spMkLst>
            <pc:docMk/>
            <pc:sldMk cId="1801755732" sldId="296"/>
            <ac:spMk id="15" creationId="{A6D7111A-21E5-4EE9-8A78-10E5530F0116}"/>
          </ac:spMkLst>
        </pc:spChg>
        <pc:spChg chg="add">
          <ac:chgData name="ROSHAN MISHRA" userId="S::roshan.mishra2019@vitstudent.ac.in::d3bdf6d5-1cbf-4f07-9f1c-df0a49a7d4af" providerId="AD" clId="Web-{60880BF8-6FEC-43E9-8EB8-1AC12E3337A2}" dt="2020-10-01T06:44:07.835" v="81"/>
          <ac:spMkLst>
            <pc:docMk/>
            <pc:sldMk cId="1801755732" sldId="296"/>
            <ac:spMk id="17" creationId="{A3969E80-A77B-49FC-9122-D89AFD5EE118}"/>
          </ac:spMkLst>
        </pc:spChg>
        <pc:spChg chg="add">
          <ac:chgData name="ROSHAN MISHRA" userId="S::roshan.mishra2019@vitstudent.ac.in::d3bdf6d5-1cbf-4f07-9f1c-df0a49a7d4af" providerId="AD" clId="Web-{60880BF8-6FEC-43E9-8EB8-1AC12E3337A2}" dt="2020-10-01T06:44:07.835" v="81"/>
          <ac:spMkLst>
            <pc:docMk/>
            <pc:sldMk cId="1801755732" sldId="296"/>
            <ac:spMk id="19" creationId="{1849CA57-76BD-4CF2-80BA-D7A46A01B7B1}"/>
          </ac:spMkLst>
        </pc:spChg>
        <pc:spChg chg="add">
          <ac:chgData name="ROSHAN MISHRA" userId="S::roshan.mishra2019@vitstudent.ac.in::d3bdf6d5-1cbf-4f07-9f1c-df0a49a7d4af" providerId="AD" clId="Web-{60880BF8-6FEC-43E9-8EB8-1AC12E3337A2}" dt="2020-10-01T06:44:07.835" v="81"/>
          <ac:spMkLst>
            <pc:docMk/>
            <pc:sldMk cId="1801755732" sldId="296"/>
            <ac:spMk id="21" creationId="{35E9085E-E730-4768-83D4-6CB7E9897153}"/>
          </ac:spMkLst>
        </pc:spChg>
        <pc:spChg chg="add">
          <ac:chgData name="ROSHAN MISHRA" userId="S::roshan.mishra2019@vitstudent.ac.in::d3bdf6d5-1cbf-4f07-9f1c-df0a49a7d4af" providerId="AD" clId="Web-{60880BF8-6FEC-43E9-8EB8-1AC12E3337A2}" dt="2020-10-01T06:44:07.835" v="81"/>
          <ac:spMkLst>
            <pc:docMk/>
            <pc:sldMk cId="1801755732" sldId="296"/>
            <ac:spMk id="23" creationId="{973272FE-A474-4CAE-8CA2-BCC8B476C3F4}"/>
          </ac:spMkLst>
        </pc:spChg>
        <pc:spChg chg="add">
          <ac:chgData name="ROSHAN MISHRA" userId="S::roshan.mishra2019@vitstudent.ac.in::d3bdf6d5-1cbf-4f07-9f1c-df0a49a7d4af" providerId="AD" clId="Web-{60880BF8-6FEC-43E9-8EB8-1AC12E3337A2}" dt="2020-10-01T06:44:07.835" v="81"/>
          <ac:spMkLst>
            <pc:docMk/>
            <pc:sldMk cId="1801755732" sldId="296"/>
            <ac:spMk id="25" creationId="{E07981EA-05A6-437C-88D7-B377B92B031D}"/>
          </ac:spMkLst>
        </pc:spChg>
        <pc:spChg chg="add">
          <ac:chgData name="ROSHAN MISHRA" userId="S::roshan.mishra2019@vitstudent.ac.in::d3bdf6d5-1cbf-4f07-9f1c-df0a49a7d4af" providerId="AD" clId="Web-{60880BF8-6FEC-43E9-8EB8-1AC12E3337A2}" dt="2020-10-01T06:44:07.835" v="81"/>
          <ac:spMkLst>
            <pc:docMk/>
            <pc:sldMk cId="1801755732" sldId="296"/>
            <ac:spMk id="27" creationId="{15E3C750-986E-4769-B1AE-49289FBEE757}"/>
          </ac:spMkLst>
        </pc:spChg>
        <pc:picChg chg="add del">
          <ac:chgData name="ROSHAN MISHRA" userId="S::roshan.mishra2019@vitstudent.ac.in::d3bdf6d5-1cbf-4f07-9f1c-df0a49a7d4af" providerId="AD" clId="Web-{60880BF8-6FEC-43E9-8EB8-1AC12E3337A2}" dt="2020-10-01T06:44:07.820" v="80"/>
          <ac:picMkLst>
            <pc:docMk/>
            <pc:sldMk cId="1801755732" sldId="296"/>
            <ac:picMk id="11" creationId="{39647E21-5366-4638-AC97-D8CD4111EB57}"/>
          </ac:picMkLst>
        </pc:picChg>
      </pc:sldChg>
      <pc:sldChg chg="addSp delSp modSp new mod setBg">
        <pc:chgData name="ROSHAN MISHRA" userId="S::roshan.mishra2019@vitstudent.ac.in::d3bdf6d5-1cbf-4f07-9f1c-df0a49a7d4af" providerId="AD" clId="Web-{60880BF8-6FEC-43E9-8EB8-1AC12E3337A2}" dt="2020-10-01T06:54:31.742" v="288" actId="14100"/>
        <pc:sldMkLst>
          <pc:docMk/>
          <pc:sldMk cId="4159180247" sldId="297"/>
        </pc:sldMkLst>
        <pc:spChg chg="add mod">
          <ac:chgData name="ROSHAN MISHRA" userId="S::roshan.mishra2019@vitstudent.ac.in::d3bdf6d5-1cbf-4f07-9f1c-df0a49a7d4af" providerId="AD" clId="Web-{60880BF8-6FEC-43E9-8EB8-1AC12E3337A2}" dt="2020-10-01T06:54:25.085" v="285" actId="20577"/>
          <ac:spMkLst>
            <pc:docMk/>
            <pc:sldMk cId="4159180247" sldId="297"/>
            <ac:spMk id="3" creationId="{08321BA6-90F0-4222-A25B-FCC6775D5B5B}"/>
          </ac:spMkLst>
        </pc:spChg>
        <pc:spChg chg="add del mod">
          <ac:chgData name="ROSHAN MISHRA" userId="S::roshan.mishra2019@vitstudent.ac.in::d3bdf6d5-1cbf-4f07-9f1c-df0a49a7d4af" providerId="AD" clId="Web-{60880BF8-6FEC-43E9-8EB8-1AC12E3337A2}" dt="2020-10-01T06:54:04.460" v="280"/>
          <ac:spMkLst>
            <pc:docMk/>
            <pc:sldMk cId="4159180247" sldId="297"/>
            <ac:spMk id="4" creationId="{820BECCA-6EA7-4EE7-A935-FC4D70C5CFAE}"/>
          </ac:spMkLst>
        </pc:spChg>
        <pc:spChg chg="add">
          <ac:chgData name="ROSHAN MISHRA" userId="S::roshan.mishra2019@vitstudent.ac.in::d3bdf6d5-1cbf-4f07-9f1c-df0a49a7d4af" providerId="AD" clId="Web-{60880BF8-6FEC-43E9-8EB8-1AC12E3337A2}" dt="2020-10-01T06:54:19.148" v="284"/>
          <ac:spMkLst>
            <pc:docMk/>
            <pc:sldMk cId="4159180247" sldId="297"/>
            <ac:spMk id="7" creationId="{53F29798-D584-4792-9B62-3F5F5C36D619}"/>
          </ac:spMkLst>
        </pc:spChg>
        <pc:spChg chg="add del">
          <ac:chgData name="ROSHAN MISHRA" userId="S::roshan.mishra2019@vitstudent.ac.in::d3bdf6d5-1cbf-4f07-9f1c-df0a49a7d4af" providerId="AD" clId="Web-{60880BF8-6FEC-43E9-8EB8-1AC12E3337A2}" dt="2020-10-01T06:54:19.148" v="283"/>
          <ac:spMkLst>
            <pc:docMk/>
            <pc:sldMk cId="4159180247" sldId="297"/>
            <ac:spMk id="10" creationId="{A254D376-7060-4491-9779-FC35E62F3F6F}"/>
          </ac:spMkLst>
        </pc:spChg>
        <pc:picChg chg="add del mod">
          <ac:chgData name="ROSHAN MISHRA" userId="S::roshan.mishra2019@vitstudent.ac.in::d3bdf6d5-1cbf-4f07-9f1c-df0a49a7d4af" providerId="AD" clId="Web-{60880BF8-6FEC-43E9-8EB8-1AC12E3337A2}" dt="2020-10-01T06:53:29.990" v="247"/>
          <ac:picMkLst>
            <pc:docMk/>
            <pc:sldMk cId="4159180247" sldId="297"/>
            <ac:picMk id="2" creationId="{51C597CB-ECA6-490D-8716-8A60F8F8E4B8}"/>
          </ac:picMkLst>
        </pc:picChg>
        <pc:picChg chg="add mod">
          <ac:chgData name="ROSHAN MISHRA" userId="S::roshan.mishra2019@vitstudent.ac.in::d3bdf6d5-1cbf-4f07-9f1c-df0a49a7d4af" providerId="AD" clId="Web-{60880BF8-6FEC-43E9-8EB8-1AC12E3337A2}" dt="2020-10-01T06:54:31.742" v="288" actId="14100"/>
          <ac:picMkLst>
            <pc:docMk/>
            <pc:sldMk cId="4159180247" sldId="297"/>
            <ac:picMk id="5" creationId="{031BF739-B452-47DE-95ED-F0C6D9D45A93}"/>
          </ac:picMkLst>
        </pc:picChg>
      </pc:sldChg>
    </pc:docChg>
  </pc:docChgLst>
  <pc:docChgLst>
    <pc:chgData name="ROSHAN MISHRA" userId="S::roshan.mishra2019@vitstudent.ac.in::d3bdf6d5-1cbf-4f07-9f1c-df0a49a7d4af" providerId="AD" clId="Web-{30176680-A690-4C47-A499-9E55052D3746}"/>
    <pc:docChg chg="addSld modSld">
      <pc:chgData name="ROSHAN MISHRA" userId="S::roshan.mishra2019@vitstudent.ac.in::d3bdf6d5-1cbf-4f07-9f1c-df0a49a7d4af" providerId="AD" clId="Web-{30176680-A690-4C47-A499-9E55052D3746}" dt="2020-10-01T06:31:32.021" v="273" actId="20577"/>
      <pc:docMkLst>
        <pc:docMk/>
      </pc:docMkLst>
      <pc:sldChg chg="modSp">
        <pc:chgData name="ROSHAN MISHRA" userId="S::roshan.mishra2019@vitstudent.ac.in::d3bdf6d5-1cbf-4f07-9f1c-df0a49a7d4af" providerId="AD" clId="Web-{30176680-A690-4C47-A499-9E55052D3746}" dt="2020-10-01T06:08:38.782" v="139"/>
        <pc:sldMkLst>
          <pc:docMk/>
          <pc:sldMk cId="0" sldId="261"/>
        </pc:sldMkLst>
        <pc:picChg chg="mod">
          <ac:chgData name="ROSHAN MISHRA" userId="S::roshan.mishra2019@vitstudent.ac.in::d3bdf6d5-1cbf-4f07-9f1c-df0a49a7d4af" providerId="AD" clId="Web-{30176680-A690-4C47-A499-9E55052D3746}" dt="2020-10-01T06:08:38.782" v="139"/>
          <ac:picMkLst>
            <pc:docMk/>
            <pc:sldMk cId="0" sldId="261"/>
            <ac:picMk id="5" creationId="{3D213E2A-DF33-4998-98F4-A4ED54059159}"/>
          </ac:picMkLst>
        </pc:picChg>
      </pc:sldChg>
      <pc:sldChg chg="modSp">
        <pc:chgData name="ROSHAN MISHRA" userId="S::roshan.mishra2019@vitstudent.ac.in::d3bdf6d5-1cbf-4f07-9f1c-df0a49a7d4af" providerId="AD" clId="Web-{30176680-A690-4C47-A499-9E55052D3746}" dt="2020-10-01T06:31:32.021" v="272" actId="20577"/>
        <pc:sldMkLst>
          <pc:docMk/>
          <pc:sldMk cId="3539395709" sldId="270"/>
        </pc:sldMkLst>
        <pc:spChg chg="mod">
          <ac:chgData name="ROSHAN MISHRA" userId="S::roshan.mishra2019@vitstudent.ac.in::d3bdf6d5-1cbf-4f07-9f1c-df0a49a7d4af" providerId="AD" clId="Web-{30176680-A690-4C47-A499-9E55052D3746}" dt="2020-10-01T06:31:32.021" v="272" actId="20577"/>
          <ac:spMkLst>
            <pc:docMk/>
            <pc:sldMk cId="3539395709" sldId="270"/>
            <ac:spMk id="2" creationId="{38F7795A-CA91-4381-8BE8-6C35F1CD1B73}"/>
          </ac:spMkLst>
        </pc:spChg>
      </pc:sldChg>
      <pc:sldChg chg="addSp modSp new mod setBg">
        <pc:chgData name="ROSHAN MISHRA" userId="S::roshan.mishra2019@vitstudent.ac.in::d3bdf6d5-1cbf-4f07-9f1c-df0a49a7d4af" providerId="AD" clId="Web-{30176680-A690-4C47-A499-9E55052D3746}" dt="2020-10-01T05:46:12.200" v="20"/>
        <pc:sldMkLst>
          <pc:docMk/>
          <pc:sldMk cId="913938176" sldId="277"/>
        </pc:sldMkLst>
        <pc:spChg chg="add mod">
          <ac:chgData name="ROSHAN MISHRA" userId="S::roshan.mishra2019@vitstudent.ac.in::d3bdf6d5-1cbf-4f07-9f1c-df0a49a7d4af" providerId="AD" clId="Web-{30176680-A690-4C47-A499-9E55052D3746}" dt="2020-10-01T05:46:12.200" v="20"/>
          <ac:spMkLst>
            <pc:docMk/>
            <pc:sldMk cId="913938176" sldId="277"/>
            <ac:spMk id="2" creationId="{3089DF39-6DD3-43AF-877C-47EB79BBD6A0}"/>
          </ac:spMkLst>
        </pc:spChg>
        <pc:spChg chg="add">
          <ac:chgData name="ROSHAN MISHRA" userId="S::roshan.mishra2019@vitstudent.ac.in::d3bdf6d5-1cbf-4f07-9f1c-df0a49a7d4af" providerId="AD" clId="Web-{30176680-A690-4C47-A499-9E55052D3746}" dt="2020-10-01T05:46:12.200" v="20"/>
          <ac:spMkLst>
            <pc:docMk/>
            <pc:sldMk cId="913938176" sldId="277"/>
            <ac:spMk id="7" creationId="{23962611-DFD5-4092-AAFD-559E3DFCE2C9}"/>
          </ac:spMkLst>
        </pc:spChg>
        <pc:picChg chg="add">
          <ac:chgData name="ROSHAN MISHRA" userId="S::roshan.mishra2019@vitstudent.ac.in::d3bdf6d5-1cbf-4f07-9f1c-df0a49a7d4af" providerId="AD" clId="Web-{30176680-A690-4C47-A499-9E55052D3746}" dt="2020-10-01T05:46:12.200" v="20"/>
          <ac:picMkLst>
            <pc:docMk/>
            <pc:sldMk cId="913938176" sldId="277"/>
            <ac:picMk id="9" creationId="{2270F1FA-0425-408F-9861-80BF5AFB276D}"/>
          </ac:picMkLst>
        </pc:picChg>
      </pc:sldChg>
      <pc:sldChg chg="addSp modSp new mod setBg">
        <pc:chgData name="ROSHAN MISHRA" userId="S::roshan.mishra2019@vitstudent.ac.in::d3bdf6d5-1cbf-4f07-9f1c-df0a49a7d4af" providerId="AD" clId="Web-{30176680-A690-4C47-A499-9E55052D3746}" dt="2020-10-01T05:48:50.470" v="36"/>
        <pc:sldMkLst>
          <pc:docMk/>
          <pc:sldMk cId="3952767843" sldId="278"/>
        </pc:sldMkLst>
        <pc:spChg chg="add mod">
          <ac:chgData name="ROSHAN MISHRA" userId="S::roshan.mishra2019@vitstudent.ac.in::d3bdf6d5-1cbf-4f07-9f1c-df0a49a7d4af" providerId="AD" clId="Web-{30176680-A690-4C47-A499-9E55052D3746}" dt="2020-10-01T05:48:50.470" v="36"/>
          <ac:spMkLst>
            <pc:docMk/>
            <pc:sldMk cId="3952767843" sldId="278"/>
            <ac:spMk id="2" creationId="{F6AFCAFD-E058-4632-83E9-713D1A672215}"/>
          </ac:spMkLst>
        </pc:spChg>
        <pc:spChg chg="add">
          <ac:chgData name="ROSHAN MISHRA" userId="S::roshan.mishra2019@vitstudent.ac.in::d3bdf6d5-1cbf-4f07-9f1c-df0a49a7d4af" providerId="AD" clId="Web-{30176680-A690-4C47-A499-9E55052D3746}" dt="2020-10-01T05:48:50.470" v="36"/>
          <ac:spMkLst>
            <pc:docMk/>
            <pc:sldMk cId="3952767843" sldId="278"/>
            <ac:spMk id="7" creationId="{23962611-DFD5-4092-AAFD-559E3DFCE2C9}"/>
          </ac:spMkLst>
        </pc:spChg>
        <pc:picChg chg="add">
          <ac:chgData name="ROSHAN MISHRA" userId="S::roshan.mishra2019@vitstudent.ac.in::d3bdf6d5-1cbf-4f07-9f1c-df0a49a7d4af" providerId="AD" clId="Web-{30176680-A690-4C47-A499-9E55052D3746}" dt="2020-10-01T05:48:50.470" v="36"/>
          <ac:picMkLst>
            <pc:docMk/>
            <pc:sldMk cId="3952767843" sldId="278"/>
            <ac:picMk id="9" creationId="{2270F1FA-0425-408F-9861-80BF5AFB276D}"/>
          </ac:picMkLst>
        </pc:picChg>
      </pc:sldChg>
      <pc:sldChg chg="addSp delSp modSp new mod setBg setClrOvrMap">
        <pc:chgData name="ROSHAN MISHRA" userId="S::roshan.mishra2019@vitstudent.ac.in::d3bdf6d5-1cbf-4f07-9f1c-df0a49a7d4af" providerId="AD" clId="Web-{30176680-A690-4C47-A499-9E55052D3746}" dt="2020-10-01T05:52:09.381" v="48"/>
        <pc:sldMkLst>
          <pc:docMk/>
          <pc:sldMk cId="4023392506" sldId="279"/>
        </pc:sldMkLst>
        <pc:spChg chg="add mod">
          <ac:chgData name="ROSHAN MISHRA" userId="S::roshan.mishra2019@vitstudent.ac.in::d3bdf6d5-1cbf-4f07-9f1c-df0a49a7d4af" providerId="AD" clId="Web-{30176680-A690-4C47-A499-9E55052D3746}" dt="2020-10-01T05:52:09.381" v="48"/>
          <ac:spMkLst>
            <pc:docMk/>
            <pc:sldMk cId="4023392506" sldId="279"/>
            <ac:spMk id="2" creationId="{DC171081-F928-4BAB-8F84-F61D3E35C640}"/>
          </ac:spMkLst>
        </pc:spChg>
        <pc:spChg chg="add del">
          <ac:chgData name="ROSHAN MISHRA" userId="S::roshan.mishra2019@vitstudent.ac.in::d3bdf6d5-1cbf-4f07-9f1c-df0a49a7d4af" providerId="AD" clId="Web-{30176680-A690-4C47-A499-9E55052D3746}" dt="2020-10-01T05:52:09.381" v="48"/>
          <ac:spMkLst>
            <pc:docMk/>
            <pc:sldMk cId="4023392506" sldId="279"/>
            <ac:spMk id="5" creationId="{C7D023E4-8DE1-436E-9847-ED6A4B4B04FD}"/>
          </ac:spMkLst>
        </pc:spChg>
        <pc:spChg chg="add del">
          <ac:chgData name="ROSHAN MISHRA" userId="S::roshan.mishra2019@vitstudent.ac.in::d3bdf6d5-1cbf-4f07-9f1c-df0a49a7d4af" providerId="AD" clId="Web-{30176680-A690-4C47-A499-9E55052D3746}" dt="2020-10-01T05:51:35.130" v="46"/>
          <ac:spMkLst>
            <pc:docMk/>
            <pc:sldMk cId="4023392506" sldId="279"/>
            <ac:spMk id="8" creationId="{B9951BD9-0868-4CDB-ACD6-9C4209B5E412}"/>
          </ac:spMkLst>
        </pc:spChg>
        <pc:spChg chg="add del">
          <ac:chgData name="ROSHAN MISHRA" userId="S::roshan.mishra2019@vitstudent.ac.in::d3bdf6d5-1cbf-4f07-9f1c-df0a49a7d4af" providerId="AD" clId="Web-{30176680-A690-4C47-A499-9E55052D3746}" dt="2020-10-01T05:52:09.381" v="48"/>
          <ac:spMkLst>
            <pc:docMk/>
            <pc:sldMk cId="4023392506" sldId="279"/>
            <ac:spMk id="10" creationId="{C04DA1FE-EBEF-4AF3-A3C6-067C78D47FBA}"/>
          </ac:spMkLst>
        </pc:spChg>
        <pc:spChg chg="add del">
          <ac:chgData name="ROSHAN MISHRA" userId="S::roshan.mishra2019@vitstudent.ac.in::d3bdf6d5-1cbf-4f07-9f1c-df0a49a7d4af" providerId="AD" clId="Web-{30176680-A690-4C47-A499-9E55052D3746}" dt="2020-10-01T05:52:09.381" v="48"/>
          <ac:spMkLst>
            <pc:docMk/>
            <pc:sldMk cId="4023392506" sldId="279"/>
            <ac:spMk id="12" creationId="{8B1B3E66-23F5-436C-A0C1-32A666D2800D}"/>
          </ac:spMkLst>
        </pc:spChg>
        <pc:spChg chg="add">
          <ac:chgData name="ROSHAN MISHRA" userId="S::roshan.mishra2019@vitstudent.ac.in::d3bdf6d5-1cbf-4f07-9f1c-df0a49a7d4af" providerId="AD" clId="Web-{30176680-A690-4C47-A499-9E55052D3746}" dt="2020-10-01T05:52:09.381" v="48"/>
          <ac:spMkLst>
            <pc:docMk/>
            <pc:sldMk cId="4023392506" sldId="279"/>
            <ac:spMk id="26" creationId="{5A59F003-E00A-43F9-91DC-CC54E3B87466}"/>
          </ac:spMkLst>
        </pc:spChg>
        <pc:spChg chg="add">
          <ac:chgData name="ROSHAN MISHRA" userId="S::roshan.mishra2019@vitstudent.ac.in::d3bdf6d5-1cbf-4f07-9f1c-df0a49a7d4af" providerId="AD" clId="Web-{30176680-A690-4C47-A499-9E55052D3746}" dt="2020-10-01T05:52:09.381" v="48"/>
          <ac:spMkLst>
            <pc:docMk/>
            <pc:sldMk cId="4023392506" sldId="279"/>
            <ac:spMk id="28" creationId="{D74A4382-E3AD-430A-9A1F-DFA3E0E77A7D}"/>
          </ac:spMkLst>
        </pc:spChg>
        <pc:spChg chg="add">
          <ac:chgData name="ROSHAN MISHRA" userId="S::roshan.mishra2019@vitstudent.ac.in::d3bdf6d5-1cbf-4f07-9f1c-df0a49a7d4af" providerId="AD" clId="Web-{30176680-A690-4C47-A499-9E55052D3746}" dt="2020-10-01T05:52:09.381" v="48"/>
          <ac:spMkLst>
            <pc:docMk/>
            <pc:sldMk cId="4023392506" sldId="279"/>
            <ac:spMk id="30" creationId="{79F40191-0F44-4FD1-82CC-ACB507C14BE6}"/>
          </ac:spMkLst>
        </pc:spChg>
        <pc:grpChg chg="add del">
          <ac:chgData name="ROSHAN MISHRA" userId="S::roshan.mishra2019@vitstudent.ac.in::d3bdf6d5-1cbf-4f07-9f1c-df0a49a7d4af" providerId="AD" clId="Web-{30176680-A690-4C47-A499-9E55052D3746}" dt="2020-10-01T05:52:09.381" v="48"/>
          <ac:grpSpMkLst>
            <pc:docMk/>
            <pc:sldMk cId="4023392506" sldId="279"/>
            <ac:grpSpMk id="14" creationId="{28EC230A-A12C-4339-92EE-F850809ECEA6}"/>
          </ac:grpSpMkLst>
        </pc:grpChg>
        <pc:picChg chg="add del">
          <ac:chgData name="ROSHAN MISHRA" userId="S::roshan.mishra2019@vitstudent.ac.in::d3bdf6d5-1cbf-4f07-9f1c-df0a49a7d4af" providerId="AD" clId="Web-{30176680-A690-4C47-A499-9E55052D3746}" dt="2020-10-01T05:51:35.130" v="46"/>
          <ac:picMkLst>
            <pc:docMk/>
            <pc:sldMk cId="4023392506" sldId="279"/>
            <ac:picMk id="4" creationId="{ABCA3319-D604-4BE7-9EED-3A342CCA0085}"/>
          </ac:picMkLst>
        </pc:picChg>
        <pc:picChg chg="add mod">
          <ac:chgData name="ROSHAN MISHRA" userId="S::roshan.mishra2019@vitstudent.ac.in::d3bdf6d5-1cbf-4f07-9f1c-df0a49a7d4af" providerId="AD" clId="Web-{30176680-A690-4C47-A499-9E55052D3746}" dt="2020-10-01T05:52:09.381" v="48"/>
          <ac:picMkLst>
            <pc:docMk/>
            <pc:sldMk cId="4023392506" sldId="279"/>
            <ac:picMk id="6" creationId="{489677DD-234D-453A-92EC-ACFBF95F6477}"/>
          </ac:picMkLst>
        </pc:picChg>
      </pc:sldChg>
      <pc:sldChg chg="addSp delSp modSp new mod setBg">
        <pc:chgData name="ROSHAN MISHRA" userId="S::roshan.mishra2019@vitstudent.ac.in::d3bdf6d5-1cbf-4f07-9f1c-df0a49a7d4af" providerId="AD" clId="Web-{30176680-A690-4C47-A499-9E55052D3746}" dt="2020-10-01T06:07:12.795" v="132" actId="20577"/>
        <pc:sldMkLst>
          <pc:docMk/>
          <pc:sldMk cId="2690718089" sldId="280"/>
        </pc:sldMkLst>
        <pc:spChg chg="add mod">
          <ac:chgData name="ROSHAN MISHRA" userId="S::roshan.mishra2019@vitstudent.ac.in::d3bdf6d5-1cbf-4f07-9f1c-df0a49a7d4af" providerId="AD" clId="Web-{30176680-A690-4C47-A499-9E55052D3746}" dt="2020-10-01T06:07:12.795" v="132" actId="20577"/>
          <ac:spMkLst>
            <pc:docMk/>
            <pc:sldMk cId="2690718089" sldId="280"/>
            <ac:spMk id="2" creationId="{879FC218-E843-46B2-81D8-B3A777FECC2C}"/>
          </ac:spMkLst>
        </pc:spChg>
        <pc:spChg chg="add">
          <ac:chgData name="ROSHAN MISHRA" userId="S::roshan.mishra2019@vitstudent.ac.in::d3bdf6d5-1cbf-4f07-9f1c-df0a49a7d4af" providerId="AD" clId="Web-{30176680-A690-4C47-A499-9E55052D3746}" dt="2020-10-01T05:56:19.841" v="82"/>
          <ac:spMkLst>
            <pc:docMk/>
            <pc:sldMk cId="2690718089" sldId="280"/>
            <ac:spMk id="8" creationId="{5327CD12-A6CF-489C-ADCF-17D7E56C7B0A}"/>
          </ac:spMkLst>
        </pc:spChg>
        <pc:spChg chg="add">
          <ac:chgData name="ROSHAN MISHRA" userId="S::roshan.mishra2019@vitstudent.ac.in::d3bdf6d5-1cbf-4f07-9f1c-df0a49a7d4af" providerId="AD" clId="Web-{30176680-A690-4C47-A499-9E55052D3746}" dt="2020-10-01T05:56:19.841" v="82"/>
          <ac:spMkLst>
            <pc:docMk/>
            <pc:sldMk cId="2690718089" sldId="280"/>
            <ac:spMk id="35" creationId="{D2019510-1F68-48FE-8C72-905BF558266F}"/>
          </ac:spMkLst>
        </pc:spChg>
        <pc:grpChg chg="add">
          <ac:chgData name="ROSHAN MISHRA" userId="S::roshan.mishra2019@vitstudent.ac.in::d3bdf6d5-1cbf-4f07-9f1c-df0a49a7d4af" providerId="AD" clId="Web-{30176680-A690-4C47-A499-9E55052D3746}" dt="2020-10-01T05:56:19.841" v="82"/>
          <ac:grpSpMkLst>
            <pc:docMk/>
            <pc:sldMk cId="2690718089" sldId="280"/>
            <ac:grpSpMk id="10" creationId="{B4E48C8E-1009-4750-9630-436223C9EED4}"/>
          </ac:grpSpMkLst>
        </pc:grpChg>
        <pc:grpChg chg="add">
          <ac:chgData name="ROSHAN MISHRA" userId="S::roshan.mishra2019@vitstudent.ac.in::d3bdf6d5-1cbf-4f07-9f1c-df0a49a7d4af" providerId="AD" clId="Web-{30176680-A690-4C47-A499-9E55052D3746}" dt="2020-10-01T05:56:19.841" v="82"/>
          <ac:grpSpMkLst>
            <pc:docMk/>
            <pc:sldMk cId="2690718089" sldId="280"/>
            <ac:grpSpMk id="31" creationId="{C7D38E5F-6E59-41DA-B3CA-6AD28BF6420F}"/>
          </ac:grpSpMkLst>
        </pc:grpChg>
        <pc:picChg chg="add del mod">
          <ac:chgData name="ROSHAN MISHRA" userId="S::roshan.mishra2019@vitstudent.ac.in::d3bdf6d5-1cbf-4f07-9f1c-df0a49a7d4af" providerId="AD" clId="Web-{30176680-A690-4C47-A499-9E55052D3746}" dt="2020-10-01T05:56:40.248" v="84"/>
          <ac:picMkLst>
            <pc:docMk/>
            <pc:sldMk cId="2690718089" sldId="280"/>
            <ac:picMk id="3" creationId="{FBD949A7-0D61-4376-A2B0-74D4F1B23EB7}"/>
          </ac:picMkLst>
        </pc:picChg>
        <pc:picChg chg="add mod">
          <ac:chgData name="ROSHAN MISHRA" userId="S::roshan.mishra2019@vitstudent.ac.in::d3bdf6d5-1cbf-4f07-9f1c-df0a49a7d4af" providerId="AD" clId="Web-{30176680-A690-4C47-A499-9E55052D3746}" dt="2020-10-01T05:58:49.532" v="92" actId="14100"/>
          <ac:picMkLst>
            <pc:docMk/>
            <pc:sldMk cId="2690718089" sldId="280"/>
            <ac:picMk id="4" creationId="{5B62835F-163A-4847-A822-EA86F508659F}"/>
          </ac:picMkLst>
        </pc:picChg>
      </pc:sldChg>
      <pc:sldChg chg="addSp delSp modSp new mod setBg setClrOvrMap">
        <pc:chgData name="ROSHAN MISHRA" userId="S::roshan.mishra2019@vitstudent.ac.in::d3bdf6d5-1cbf-4f07-9f1c-df0a49a7d4af" providerId="AD" clId="Web-{30176680-A690-4C47-A499-9E55052D3746}" dt="2020-10-01T06:07:36.671" v="137" actId="14100"/>
        <pc:sldMkLst>
          <pc:docMk/>
          <pc:sldMk cId="3315943381" sldId="281"/>
        </pc:sldMkLst>
        <pc:spChg chg="add mod ord">
          <ac:chgData name="ROSHAN MISHRA" userId="S::roshan.mishra2019@vitstudent.ac.in::d3bdf6d5-1cbf-4f07-9f1c-df0a49a7d4af" providerId="AD" clId="Web-{30176680-A690-4C47-A499-9E55052D3746}" dt="2020-10-01T06:06:37.185" v="131"/>
          <ac:spMkLst>
            <pc:docMk/>
            <pc:sldMk cId="3315943381" sldId="281"/>
            <ac:spMk id="2" creationId="{458551BB-B298-4452-B67A-96F22E7BF14E}"/>
          </ac:spMkLst>
        </pc:spChg>
        <pc:spChg chg="add del">
          <ac:chgData name="ROSHAN MISHRA" userId="S::roshan.mishra2019@vitstudent.ac.in::d3bdf6d5-1cbf-4f07-9f1c-df0a49a7d4af" providerId="AD" clId="Web-{30176680-A690-4C47-A499-9E55052D3746}" dt="2020-10-01T06:06:03.309" v="126"/>
          <ac:spMkLst>
            <pc:docMk/>
            <pc:sldMk cId="3315943381" sldId="281"/>
            <ac:spMk id="5" creationId="{7F7D7B8D-EF99-4CA1-AB1E-4C0C047409F5}"/>
          </ac:spMkLst>
        </pc:spChg>
        <pc:spChg chg="add del">
          <ac:chgData name="ROSHAN MISHRA" userId="S::roshan.mishra2019@vitstudent.ac.in::d3bdf6d5-1cbf-4f07-9f1c-df0a49a7d4af" providerId="AD" clId="Web-{30176680-A690-4C47-A499-9E55052D3746}" dt="2020-10-01T06:06:08.263" v="128"/>
          <ac:spMkLst>
            <pc:docMk/>
            <pc:sldMk cId="3315943381" sldId="281"/>
            <ac:spMk id="6" creationId="{86295E7F-EA66-480B-B001-C8BE7CD61903}"/>
          </ac:spMkLst>
        </pc:spChg>
        <pc:spChg chg="add del">
          <ac:chgData name="ROSHAN MISHRA" userId="S::roshan.mishra2019@vitstudent.ac.in::d3bdf6d5-1cbf-4f07-9f1c-df0a49a7d4af" providerId="AD" clId="Web-{30176680-A690-4C47-A499-9E55052D3746}" dt="2020-10-01T06:05:58.965" v="124"/>
          <ac:spMkLst>
            <pc:docMk/>
            <pc:sldMk cId="3315943381" sldId="281"/>
            <ac:spMk id="8" creationId="{5A59F003-E00A-43F9-91DC-CC54E3B87466}"/>
          </ac:spMkLst>
        </pc:spChg>
        <pc:spChg chg="add del">
          <ac:chgData name="ROSHAN MISHRA" userId="S::roshan.mishra2019@vitstudent.ac.in::d3bdf6d5-1cbf-4f07-9f1c-df0a49a7d4af" providerId="AD" clId="Web-{30176680-A690-4C47-A499-9E55052D3746}" dt="2020-10-01T06:06:37.170" v="130"/>
          <ac:spMkLst>
            <pc:docMk/>
            <pc:sldMk cId="3315943381" sldId="281"/>
            <ac:spMk id="9" creationId="{0671A8AE-40A1-4631-A6B8-581AFF065482}"/>
          </ac:spMkLst>
        </pc:spChg>
        <pc:spChg chg="add del">
          <ac:chgData name="ROSHAN MISHRA" userId="S::roshan.mishra2019@vitstudent.ac.in::d3bdf6d5-1cbf-4f07-9f1c-df0a49a7d4af" providerId="AD" clId="Web-{30176680-A690-4C47-A499-9E55052D3746}" dt="2020-10-01T06:05:58.965" v="124"/>
          <ac:spMkLst>
            <pc:docMk/>
            <pc:sldMk cId="3315943381" sldId="281"/>
            <ac:spMk id="10" creationId="{D74A4382-E3AD-430A-9A1F-DFA3E0E77A7D}"/>
          </ac:spMkLst>
        </pc:spChg>
        <pc:spChg chg="add del">
          <ac:chgData name="ROSHAN MISHRA" userId="S::roshan.mishra2019@vitstudent.ac.in::d3bdf6d5-1cbf-4f07-9f1c-df0a49a7d4af" providerId="AD" clId="Web-{30176680-A690-4C47-A499-9E55052D3746}" dt="2020-10-01T06:06:37.170" v="130"/>
          <ac:spMkLst>
            <pc:docMk/>
            <pc:sldMk cId="3315943381" sldId="281"/>
            <ac:spMk id="11" creationId="{AB58EF07-17C2-48CF-ABB0-EEF1F17CB8F0}"/>
          </ac:spMkLst>
        </pc:spChg>
        <pc:spChg chg="add del">
          <ac:chgData name="ROSHAN MISHRA" userId="S::roshan.mishra2019@vitstudent.ac.in::d3bdf6d5-1cbf-4f07-9f1c-df0a49a7d4af" providerId="AD" clId="Web-{30176680-A690-4C47-A499-9E55052D3746}" dt="2020-10-01T06:05:58.965" v="124"/>
          <ac:spMkLst>
            <pc:docMk/>
            <pc:sldMk cId="3315943381" sldId="281"/>
            <ac:spMk id="12" creationId="{79F40191-0F44-4FD1-82CC-ACB507C14BE6}"/>
          </ac:spMkLst>
        </pc:spChg>
        <pc:spChg chg="add del">
          <ac:chgData name="ROSHAN MISHRA" userId="S::roshan.mishra2019@vitstudent.ac.in::d3bdf6d5-1cbf-4f07-9f1c-df0a49a7d4af" providerId="AD" clId="Web-{30176680-A690-4C47-A499-9E55052D3746}" dt="2020-10-01T06:06:37.170" v="130"/>
          <ac:spMkLst>
            <pc:docMk/>
            <pc:sldMk cId="3315943381" sldId="281"/>
            <ac:spMk id="13" creationId="{AF2F604E-43BE-4DC3-B983-E071523364F8}"/>
          </ac:spMkLst>
        </pc:spChg>
        <pc:spChg chg="add del">
          <ac:chgData name="ROSHAN MISHRA" userId="S::roshan.mishra2019@vitstudent.ac.in::d3bdf6d5-1cbf-4f07-9f1c-df0a49a7d4af" providerId="AD" clId="Web-{30176680-A690-4C47-A499-9E55052D3746}" dt="2020-10-01T06:06:37.170" v="130"/>
          <ac:spMkLst>
            <pc:docMk/>
            <pc:sldMk cId="3315943381" sldId="281"/>
            <ac:spMk id="14" creationId="{08C9B587-E65E-4B52-B37C-ABEBB6E87928}"/>
          </ac:spMkLst>
        </pc:spChg>
        <pc:spChg chg="add">
          <ac:chgData name="ROSHAN MISHRA" userId="S::roshan.mishra2019@vitstudent.ac.in::d3bdf6d5-1cbf-4f07-9f1c-df0a49a7d4af" providerId="AD" clId="Web-{30176680-A690-4C47-A499-9E55052D3746}" dt="2020-10-01T06:06:37.185" v="131"/>
          <ac:spMkLst>
            <pc:docMk/>
            <pc:sldMk cId="3315943381" sldId="281"/>
            <ac:spMk id="15" creationId="{870A1295-61BC-4214-AA3E-D396673024D0}"/>
          </ac:spMkLst>
        </pc:spChg>
        <pc:spChg chg="mod">
          <ac:chgData name="ROSHAN MISHRA" userId="S::roshan.mishra2019@vitstudent.ac.in::d3bdf6d5-1cbf-4f07-9f1c-df0a49a7d4af" providerId="AD" clId="Web-{30176680-A690-4C47-A499-9E55052D3746}" dt="2020-10-01T06:07:36.671" v="137" actId="14100"/>
          <ac:spMkLst>
            <pc:docMk/>
            <pc:sldMk cId="3315943381" sldId="281"/>
            <ac:spMk id="19" creationId="{2587D38B-9E07-4A8B-B285-5FEBF6A60DC7}"/>
          </ac:spMkLst>
        </pc:spChg>
        <pc:grpChg chg="add">
          <ac:chgData name="ROSHAN MISHRA" userId="S::roshan.mishra2019@vitstudent.ac.in::d3bdf6d5-1cbf-4f07-9f1c-df0a49a7d4af" providerId="AD" clId="Web-{30176680-A690-4C47-A499-9E55052D3746}" dt="2020-10-01T06:06:37.185" v="131"/>
          <ac:grpSpMkLst>
            <pc:docMk/>
            <pc:sldMk cId="3315943381" sldId="281"/>
            <ac:grpSpMk id="16" creationId="{0B139475-2B26-4CA9-9413-DE741E49F7BB}"/>
          </ac:grpSpMkLst>
        </pc:grpChg>
        <pc:picChg chg="add mod">
          <ac:chgData name="ROSHAN MISHRA" userId="S::roshan.mishra2019@vitstudent.ac.in::d3bdf6d5-1cbf-4f07-9f1c-df0a49a7d4af" providerId="AD" clId="Web-{30176680-A690-4C47-A499-9E55052D3746}" dt="2020-10-01T06:06:37.185" v="131"/>
          <ac:picMkLst>
            <pc:docMk/>
            <pc:sldMk cId="3315943381" sldId="281"/>
            <ac:picMk id="3" creationId="{2C361DB9-E89A-402E-9A6F-C8695F10B11E}"/>
          </ac:picMkLst>
        </pc:picChg>
        <pc:cxnChg chg="add del">
          <ac:chgData name="ROSHAN MISHRA" userId="S::roshan.mishra2019@vitstudent.ac.in::d3bdf6d5-1cbf-4f07-9f1c-df0a49a7d4af" providerId="AD" clId="Web-{30176680-A690-4C47-A499-9E55052D3746}" dt="2020-10-01T06:06:08.263" v="128"/>
          <ac:cxnSpMkLst>
            <pc:docMk/>
            <pc:sldMk cId="3315943381" sldId="281"/>
            <ac:cxnSpMk id="7" creationId="{E126E481-B945-4179-BD79-05E96E9B29E1}"/>
          </ac:cxnSpMkLst>
        </pc:cxnChg>
      </pc:sldChg>
      <pc:sldChg chg="addSp modSp new mod setBg">
        <pc:chgData name="ROSHAN MISHRA" userId="S::roshan.mishra2019@vitstudent.ac.in::d3bdf6d5-1cbf-4f07-9f1c-df0a49a7d4af" providerId="AD" clId="Web-{30176680-A690-4C47-A499-9E55052D3746}" dt="2020-10-01T06:12:19.382" v="165" actId="14100"/>
        <pc:sldMkLst>
          <pc:docMk/>
          <pc:sldMk cId="1407479258" sldId="282"/>
        </pc:sldMkLst>
        <pc:spChg chg="add mod ord">
          <ac:chgData name="ROSHAN MISHRA" userId="S::roshan.mishra2019@vitstudent.ac.in::d3bdf6d5-1cbf-4f07-9f1c-df0a49a7d4af" providerId="AD" clId="Web-{30176680-A690-4C47-A499-9E55052D3746}" dt="2020-10-01T06:12:09.459" v="164"/>
          <ac:spMkLst>
            <pc:docMk/>
            <pc:sldMk cId="1407479258" sldId="282"/>
            <ac:spMk id="2" creationId="{79EC8021-604D-4817-88E5-062454D31FA4}"/>
          </ac:spMkLst>
        </pc:spChg>
        <pc:spChg chg="add">
          <ac:chgData name="ROSHAN MISHRA" userId="S::roshan.mishra2019@vitstudent.ac.in::d3bdf6d5-1cbf-4f07-9f1c-df0a49a7d4af" providerId="AD" clId="Web-{30176680-A690-4C47-A499-9E55052D3746}" dt="2020-10-01T06:12:09.459" v="164"/>
          <ac:spMkLst>
            <pc:docMk/>
            <pc:sldMk cId="1407479258" sldId="282"/>
            <ac:spMk id="12" creationId="{BDD7BED2-CC5E-4866-AC0C-DCF928AF8AEE}"/>
          </ac:spMkLst>
        </pc:spChg>
        <pc:picChg chg="add mod">
          <ac:chgData name="ROSHAN MISHRA" userId="S::roshan.mishra2019@vitstudent.ac.in::d3bdf6d5-1cbf-4f07-9f1c-df0a49a7d4af" providerId="AD" clId="Web-{30176680-A690-4C47-A499-9E55052D3746}" dt="2020-10-01T06:12:19.382" v="165" actId="14100"/>
          <ac:picMkLst>
            <pc:docMk/>
            <pc:sldMk cId="1407479258" sldId="282"/>
            <ac:picMk id="3" creationId="{339CB133-5724-4488-BB43-C863BB12C3CC}"/>
          </ac:picMkLst>
        </pc:picChg>
        <pc:picChg chg="add">
          <ac:chgData name="ROSHAN MISHRA" userId="S::roshan.mishra2019@vitstudent.ac.in::d3bdf6d5-1cbf-4f07-9f1c-df0a49a7d4af" providerId="AD" clId="Web-{30176680-A690-4C47-A499-9E55052D3746}" dt="2020-10-01T06:12:09.459" v="164"/>
          <ac:picMkLst>
            <pc:docMk/>
            <pc:sldMk cId="1407479258" sldId="282"/>
            <ac:picMk id="8" creationId="{D266A5D8-E184-4E8F-9001-D6F41E3974FE}"/>
          </ac:picMkLst>
        </pc:picChg>
        <pc:picChg chg="add">
          <ac:chgData name="ROSHAN MISHRA" userId="S::roshan.mishra2019@vitstudent.ac.in::d3bdf6d5-1cbf-4f07-9f1c-df0a49a7d4af" providerId="AD" clId="Web-{30176680-A690-4C47-A499-9E55052D3746}" dt="2020-10-01T06:12:09.459" v="164"/>
          <ac:picMkLst>
            <pc:docMk/>
            <pc:sldMk cId="1407479258" sldId="282"/>
            <ac:picMk id="10" creationId="{4EB1D02B-BBFA-4A97-A021-7816ECC34904}"/>
          </ac:picMkLst>
        </pc:picChg>
      </pc:sldChg>
      <pc:sldChg chg="addSp delSp modSp new mod setBg">
        <pc:chgData name="ROSHAN MISHRA" userId="S::roshan.mishra2019@vitstudent.ac.in::d3bdf6d5-1cbf-4f07-9f1c-df0a49a7d4af" providerId="AD" clId="Web-{30176680-A690-4C47-A499-9E55052D3746}" dt="2020-10-01T06:14:23.572" v="196"/>
        <pc:sldMkLst>
          <pc:docMk/>
          <pc:sldMk cId="1490024276" sldId="283"/>
        </pc:sldMkLst>
        <pc:spChg chg="add mod">
          <ac:chgData name="ROSHAN MISHRA" userId="S::roshan.mishra2019@vitstudent.ac.in::d3bdf6d5-1cbf-4f07-9f1c-df0a49a7d4af" providerId="AD" clId="Web-{30176680-A690-4C47-A499-9E55052D3746}" dt="2020-10-01T06:14:23.572" v="196"/>
          <ac:spMkLst>
            <pc:docMk/>
            <pc:sldMk cId="1490024276" sldId="283"/>
            <ac:spMk id="2" creationId="{4304DBB4-1388-4335-97FD-FE94B96604D0}"/>
          </ac:spMkLst>
        </pc:spChg>
        <pc:spChg chg="add del">
          <ac:chgData name="ROSHAN MISHRA" userId="S::roshan.mishra2019@vitstudent.ac.in::d3bdf6d5-1cbf-4f07-9f1c-df0a49a7d4af" providerId="AD" clId="Web-{30176680-A690-4C47-A499-9E55052D3746}" dt="2020-10-01T06:14:19.963" v="193"/>
          <ac:spMkLst>
            <pc:docMk/>
            <pc:sldMk cId="1490024276" sldId="283"/>
            <ac:spMk id="5" creationId="{07322A9E-F1EC-405E-8971-BA906EFFCCB8}"/>
          </ac:spMkLst>
        </pc:spChg>
        <pc:spChg chg="add del">
          <ac:chgData name="ROSHAN MISHRA" userId="S::roshan.mishra2019@vitstudent.ac.in::d3bdf6d5-1cbf-4f07-9f1c-df0a49a7d4af" providerId="AD" clId="Web-{30176680-A690-4C47-A499-9E55052D3746}" dt="2020-10-01T06:14:23.572" v="195"/>
          <ac:spMkLst>
            <pc:docMk/>
            <pc:sldMk cId="1490024276" sldId="283"/>
            <ac:spMk id="6" creationId="{0E2F58BF-12E5-4B5A-AD25-4DAAA2742A7B}"/>
          </ac:spMkLst>
        </pc:spChg>
        <pc:spChg chg="add del">
          <ac:chgData name="ROSHAN MISHRA" userId="S::roshan.mishra2019@vitstudent.ac.in::d3bdf6d5-1cbf-4f07-9f1c-df0a49a7d4af" providerId="AD" clId="Web-{30176680-A690-4C47-A499-9E55052D3746}" dt="2020-10-01T06:14:23.572" v="195"/>
          <ac:spMkLst>
            <pc:docMk/>
            <pc:sldMk cId="1490024276" sldId="283"/>
            <ac:spMk id="7" creationId="{AF2F604E-43BE-4DC3-B983-E071523364F8}"/>
          </ac:spMkLst>
        </pc:spChg>
        <pc:spChg chg="add del">
          <ac:chgData name="ROSHAN MISHRA" userId="S::roshan.mishra2019@vitstudent.ac.in::d3bdf6d5-1cbf-4f07-9f1c-df0a49a7d4af" providerId="AD" clId="Web-{30176680-A690-4C47-A499-9E55052D3746}" dt="2020-10-01T06:14:15.478" v="191"/>
          <ac:spMkLst>
            <pc:docMk/>
            <pc:sldMk cId="1490024276" sldId="283"/>
            <ac:spMk id="8" creationId="{1707FC24-6981-43D9-B525-C7832BA22463}"/>
          </ac:spMkLst>
        </pc:spChg>
        <pc:spChg chg="add del">
          <ac:chgData name="ROSHAN MISHRA" userId="S::roshan.mishra2019@vitstudent.ac.in::d3bdf6d5-1cbf-4f07-9f1c-df0a49a7d4af" providerId="AD" clId="Web-{30176680-A690-4C47-A499-9E55052D3746}" dt="2020-10-01T06:14:23.572" v="195"/>
          <ac:spMkLst>
            <pc:docMk/>
            <pc:sldMk cId="1490024276" sldId="283"/>
            <ac:spMk id="9" creationId="{08C9B587-E65E-4B52-B37C-ABEBB6E87928}"/>
          </ac:spMkLst>
        </pc:spChg>
        <pc:spChg chg="add del">
          <ac:chgData name="ROSHAN MISHRA" userId="S::roshan.mishra2019@vitstudent.ac.in::d3bdf6d5-1cbf-4f07-9f1c-df0a49a7d4af" providerId="AD" clId="Web-{30176680-A690-4C47-A499-9E55052D3746}" dt="2020-10-01T06:14:19.963" v="193"/>
          <ac:spMkLst>
            <pc:docMk/>
            <pc:sldMk cId="1490024276" sldId="283"/>
            <ac:spMk id="10" creationId="{A5704422-1118-4FD1-95AD-29A064EB80D9}"/>
          </ac:spMkLst>
        </pc:spChg>
        <pc:spChg chg="add">
          <ac:chgData name="ROSHAN MISHRA" userId="S::roshan.mishra2019@vitstudent.ac.in::d3bdf6d5-1cbf-4f07-9f1c-df0a49a7d4af" providerId="AD" clId="Web-{30176680-A690-4C47-A499-9E55052D3746}" dt="2020-10-01T06:14:23.572" v="196"/>
          <ac:spMkLst>
            <pc:docMk/>
            <pc:sldMk cId="1490024276" sldId="283"/>
            <ac:spMk id="11" creationId="{62542EEC-4F7C-4AE2-933E-EAC8EB3FA378}"/>
          </ac:spMkLst>
        </pc:spChg>
        <pc:spChg chg="add del">
          <ac:chgData name="ROSHAN MISHRA" userId="S::roshan.mishra2019@vitstudent.ac.in::d3bdf6d5-1cbf-4f07-9f1c-df0a49a7d4af" providerId="AD" clId="Web-{30176680-A690-4C47-A499-9E55052D3746}" dt="2020-10-01T06:14:19.963" v="193"/>
          <ac:spMkLst>
            <pc:docMk/>
            <pc:sldMk cId="1490024276" sldId="283"/>
            <ac:spMk id="12" creationId="{A88B2AAA-B805-498E-A9E6-98B885855498}"/>
          </ac:spMkLst>
        </pc:spChg>
        <pc:spChg chg="add">
          <ac:chgData name="ROSHAN MISHRA" userId="S::roshan.mishra2019@vitstudent.ac.in::d3bdf6d5-1cbf-4f07-9f1c-df0a49a7d4af" providerId="AD" clId="Web-{30176680-A690-4C47-A499-9E55052D3746}" dt="2020-10-01T06:14:23.572" v="196"/>
          <ac:spMkLst>
            <pc:docMk/>
            <pc:sldMk cId="1490024276" sldId="283"/>
            <ac:spMk id="13" creationId="{B81933D1-5615-42C7-9C0B-4EB7105CCE2D}"/>
          </ac:spMkLst>
        </pc:spChg>
        <pc:spChg chg="add del">
          <ac:chgData name="ROSHAN MISHRA" userId="S::roshan.mishra2019@vitstudent.ac.in::d3bdf6d5-1cbf-4f07-9f1c-df0a49a7d4af" providerId="AD" clId="Web-{30176680-A690-4C47-A499-9E55052D3746}" dt="2020-10-01T06:14:19.963" v="193"/>
          <ac:spMkLst>
            <pc:docMk/>
            <pc:sldMk cId="1490024276" sldId="283"/>
            <ac:spMk id="14" creationId="{9B8051E0-19D7-43E1-BFD9-E6DBFEB3A3F1}"/>
          </ac:spMkLst>
        </pc:spChg>
        <pc:spChg chg="add del">
          <ac:chgData name="ROSHAN MISHRA" userId="S::roshan.mishra2019@vitstudent.ac.in::d3bdf6d5-1cbf-4f07-9f1c-df0a49a7d4af" providerId="AD" clId="Web-{30176680-A690-4C47-A499-9E55052D3746}" dt="2020-10-01T06:14:19.963" v="193"/>
          <ac:spMkLst>
            <pc:docMk/>
            <pc:sldMk cId="1490024276" sldId="283"/>
            <ac:spMk id="16" creationId="{4EDB2B02-86A2-46F5-A4BE-B7D9B10411D6}"/>
          </ac:spMkLst>
        </pc:spChg>
        <pc:spChg chg="add del">
          <ac:chgData name="ROSHAN MISHRA" userId="S::roshan.mishra2019@vitstudent.ac.in::d3bdf6d5-1cbf-4f07-9f1c-df0a49a7d4af" providerId="AD" clId="Web-{30176680-A690-4C47-A499-9E55052D3746}" dt="2020-10-01T06:14:19.963" v="193"/>
          <ac:spMkLst>
            <pc:docMk/>
            <pc:sldMk cId="1490024276" sldId="283"/>
            <ac:spMk id="18" creationId="{43954639-FB5D-41F4-9560-6F6DFE778425}"/>
          </ac:spMkLst>
        </pc:spChg>
        <pc:spChg chg="add">
          <ac:chgData name="ROSHAN MISHRA" userId="S::roshan.mishra2019@vitstudent.ac.in::d3bdf6d5-1cbf-4f07-9f1c-df0a49a7d4af" providerId="AD" clId="Web-{30176680-A690-4C47-A499-9E55052D3746}" dt="2020-10-01T06:14:23.572" v="196"/>
          <ac:spMkLst>
            <pc:docMk/>
            <pc:sldMk cId="1490024276" sldId="283"/>
            <ac:spMk id="19" creationId="{19C9EAEA-39D0-4B0E-A0EB-51E7B26740B1}"/>
          </ac:spMkLst>
        </pc:spChg>
        <pc:spChg chg="add del">
          <ac:chgData name="ROSHAN MISHRA" userId="S::roshan.mishra2019@vitstudent.ac.in::d3bdf6d5-1cbf-4f07-9f1c-df0a49a7d4af" providerId="AD" clId="Web-{30176680-A690-4C47-A499-9E55052D3746}" dt="2020-10-01T06:14:19.963" v="193"/>
          <ac:spMkLst>
            <pc:docMk/>
            <pc:sldMk cId="1490024276" sldId="283"/>
            <ac:spMk id="20" creationId="{E898931C-0323-41FA-A036-20F818B1FF81}"/>
          </ac:spMkLst>
        </pc:spChg>
        <pc:spChg chg="add del">
          <ac:chgData name="ROSHAN MISHRA" userId="S::roshan.mishra2019@vitstudent.ac.in::d3bdf6d5-1cbf-4f07-9f1c-df0a49a7d4af" providerId="AD" clId="Web-{30176680-A690-4C47-A499-9E55052D3746}" dt="2020-10-01T06:14:19.963" v="193"/>
          <ac:spMkLst>
            <pc:docMk/>
            <pc:sldMk cId="1490024276" sldId="283"/>
            <ac:spMk id="22" creationId="{89AFE9DD-0792-4B98-B4EB-97ACA17E6AA8}"/>
          </ac:spMkLst>
        </pc:spChg>
        <pc:spChg chg="add del">
          <ac:chgData name="ROSHAN MISHRA" userId="S::roshan.mishra2019@vitstudent.ac.in::d3bdf6d5-1cbf-4f07-9f1c-df0a49a7d4af" providerId="AD" clId="Web-{30176680-A690-4C47-A499-9E55052D3746}" dt="2020-10-01T06:14:19.963" v="193"/>
          <ac:spMkLst>
            <pc:docMk/>
            <pc:sldMk cId="1490024276" sldId="283"/>
            <ac:spMk id="24" creationId="{3981F5C4-9AE1-404E-AF44-A4E6DB374F9D}"/>
          </ac:spMkLst>
        </pc:spChg>
        <pc:spChg chg="add del">
          <ac:chgData name="ROSHAN MISHRA" userId="S::roshan.mishra2019@vitstudent.ac.in::d3bdf6d5-1cbf-4f07-9f1c-df0a49a7d4af" providerId="AD" clId="Web-{30176680-A690-4C47-A499-9E55052D3746}" dt="2020-10-01T06:14:19.963" v="193"/>
          <ac:spMkLst>
            <pc:docMk/>
            <pc:sldMk cId="1490024276" sldId="283"/>
            <ac:spMk id="26" creationId="{763C1781-8726-4FAC-8C45-FF40376BE409}"/>
          </ac:spMkLst>
        </pc:spChg>
        <pc:spChg chg="add del">
          <ac:chgData name="ROSHAN MISHRA" userId="S::roshan.mishra2019@vitstudent.ac.in::d3bdf6d5-1cbf-4f07-9f1c-df0a49a7d4af" providerId="AD" clId="Web-{30176680-A690-4C47-A499-9E55052D3746}" dt="2020-10-01T06:14:19.963" v="193"/>
          <ac:spMkLst>
            <pc:docMk/>
            <pc:sldMk cId="1490024276" sldId="283"/>
            <ac:spMk id="28" creationId="{301491B5-56C7-43DC-A3D9-861EECCA056A}"/>
          </ac:spMkLst>
        </pc:spChg>
        <pc:spChg chg="add del">
          <ac:chgData name="ROSHAN MISHRA" userId="S::roshan.mishra2019@vitstudent.ac.in::d3bdf6d5-1cbf-4f07-9f1c-df0a49a7d4af" providerId="AD" clId="Web-{30176680-A690-4C47-A499-9E55052D3746}" dt="2020-10-01T06:14:19.963" v="193"/>
          <ac:spMkLst>
            <pc:docMk/>
            <pc:sldMk cId="1490024276" sldId="283"/>
            <ac:spMk id="30" creationId="{237E2353-22DF-46E0-A200-FB30F8F394E2}"/>
          </ac:spMkLst>
        </pc:spChg>
        <pc:spChg chg="add del">
          <ac:chgData name="ROSHAN MISHRA" userId="S::roshan.mishra2019@vitstudent.ac.in::d3bdf6d5-1cbf-4f07-9f1c-df0a49a7d4af" providerId="AD" clId="Web-{30176680-A690-4C47-A499-9E55052D3746}" dt="2020-10-01T06:14:19.963" v="193"/>
          <ac:spMkLst>
            <pc:docMk/>
            <pc:sldMk cId="1490024276" sldId="283"/>
            <ac:spMk id="32" creationId="{DD6138DB-057B-45F7-A5F4-E7BFDA20D02C}"/>
          </ac:spMkLst>
        </pc:spChg>
        <pc:spChg chg="add del">
          <ac:chgData name="ROSHAN MISHRA" userId="S::roshan.mishra2019@vitstudent.ac.in::d3bdf6d5-1cbf-4f07-9f1c-df0a49a7d4af" providerId="AD" clId="Web-{30176680-A690-4C47-A499-9E55052D3746}" dt="2020-10-01T06:14:19.963" v="193"/>
          <ac:spMkLst>
            <pc:docMk/>
            <pc:sldMk cId="1490024276" sldId="283"/>
            <ac:spMk id="34" creationId="{79A54AB1-B64F-4843-BFAB-81CB74E66B65}"/>
          </ac:spMkLst>
        </pc:spChg>
        <pc:grpChg chg="add">
          <ac:chgData name="ROSHAN MISHRA" userId="S::roshan.mishra2019@vitstudent.ac.in::d3bdf6d5-1cbf-4f07-9f1c-df0a49a7d4af" providerId="AD" clId="Web-{30176680-A690-4C47-A499-9E55052D3746}" dt="2020-10-01T06:14:23.572" v="196"/>
          <ac:grpSpMkLst>
            <pc:docMk/>
            <pc:sldMk cId="1490024276" sldId="283"/>
            <ac:grpSpMk id="21" creationId="{032D8612-31EB-44CF-A1D0-14FD4C705424}"/>
          </ac:grpSpMkLst>
        </pc:grpChg>
        <pc:picChg chg="add mod">
          <ac:chgData name="ROSHAN MISHRA" userId="S::roshan.mishra2019@vitstudent.ac.in::d3bdf6d5-1cbf-4f07-9f1c-df0a49a7d4af" providerId="AD" clId="Web-{30176680-A690-4C47-A499-9E55052D3746}" dt="2020-10-01T06:14:23.572" v="196"/>
          <ac:picMkLst>
            <pc:docMk/>
            <pc:sldMk cId="1490024276" sldId="283"/>
            <ac:picMk id="3" creationId="{C757D778-9EBA-43E5-89C1-F64E45F3FE61}"/>
          </ac:picMkLst>
        </pc:picChg>
      </pc:sldChg>
      <pc:sldChg chg="addSp modSp new mod setBg">
        <pc:chgData name="ROSHAN MISHRA" userId="S::roshan.mishra2019@vitstudent.ac.in::d3bdf6d5-1cbf-4f07-9f1c-df0a49a7d4af" providerId="AD" clId="Web-{30176680-A690-4C47-A499-9E55052D3746}" dt="2020-10-01T06:15:48.434" v="199"/>
        <pc:sldMkLst>
          <pc:docMk/>
          <pc:sldMk cId="963577203" sldId="284"/>
        </pc:sldMkLst>
        <pc:spChg chg="add">
          <ac:chgData name="ROSHAN MISHRA" userId="S::roshan.mishra2019@vitstudent.ac.in::d3bdf6d5-1cbf-4f07-9f1c-df0a49a7d4af" providerId="AD" clId="Web-{30176680-A690-4C47-A499-9E55052D3746}" dt="2020-10-01T06:15:48.434" v="199"/>
          <ac:spMkLst>
            <pc:docMk/>
            <pc:sldMk cId="963577203" sldId="284"/>
            <ac:spMk id="7" creationId="{42A4FC2C-047E-45A5-965D-8E1E3BF09BC6}"/>
          </ac:spMkLst>
        </pc:spChg>
        <pc:picChg chg="add mod">
          <ac:chgData name="ROSHAN MISHRA" userId="S::roshan.mishra2019@vitstudent.ac.in::d3bdf6d5-1cbf-4f07-9f1c-df0a49a7d4af" providerId="AD" clId="Web-{30176680-A690-4C47-A499-9E55052D3746}" dt="2020-10-01T06:15:48.434" v="199"/>
          <ac:picMkLst>
            <pc:docMk/>
            <pc:sldMk cId="963577203" sldId="284"/>
            <ac:picMk id="2" creationId="{1BC1DB15-B674-45BF-B782-00148372F349}"/>
          </ac:picMkLst>
        </pc:picChg>
      </pc:sldChg>
      <pc:sldChg chg="addSp modSp new mod setBg">
        <pc:chgData name="ROSHAN MISHRA" userId="S::roshan.mishra2019@vitstudent.ac.in::d3bdf6d5-1cbf-4f07-9f1c-df0a49a7d4af" providerId="AD" clId="Web-{30176680-A690-4C47-A499-9E55052D3746}" dt="2020-10-01T06:20:59.348" v="202"/>
        <pc:sldMkLst>
          <pc:docMk/>
          <pc:sldMk cId="681812376" sldId="285"/>
        </pc:sldMkLst>
        <pc:spChg chg="add">
          <ac:chgData name="ROSHAN MISHRA" userId="S::roshan.mishra2019@vitstudent.ac.in::d3bdf6d5-1cbf-4f07-9f1c-df0a49a7d4af" providerId="AD" clId="Web-{30176680-A690-4C47-A499-9E55052D3746}" dt="2020-10-01T06:20:59.348" v="202"/>
          <ac:spMkLst>
            <pc:docMk/>
            <pc:sldMk cId="681812376" sldId="285"/>
            <ac:spMk id="7" creationId="{42A4FC2C-047E-45A5-965D-8E1E3BF09BC6}"/>
          </ac:spMkLst>
        </pc:spChg>
        <pc:picChg chg="add mod">
          <ac:chgData name="ROSHAN MISHRA" userId="S::roshan.mishra2019@vitstudent.ac.in::d3bdf6d5-1cbf-4f07-9f1c-df0a49a7d4af" providerId="AD" clId="Web-{30176680-A690-4C47-A499-9E55052D3746}" dt="2020-10-01T06:20:59.348" v="202"/>
          <ac:picMkLst>
            <pc:docMk/>
            <pc:sldMk cId="681812376" sldId="285"/>
            <ac:picMk id="2" creationId="{109842B9-DF28-41C9-8688-8F79BC1C7272}"/>
          </ac:picMkLst>
        </pc:picChg>
      </pc:sldChg>
      <pc:sldChg chg="addSp modSp new mod setBg">
        <pc:chgData name="ROSHAN MISHRA" userId="S::roshan.mishra2019@vitstudent.ac.in::d3bdf6d5-1cbf-4f07-9f1c-df0a49a7d4af" providerId="AD" clId="Web-{30176680-A690-4C47-A499-9E55052D3746}" dt="2020-10-01T06:27:04.748" v="205"/>
        <pc:sldMkLst>
          <pc:docMk/>
          <pc:sldMk cId="249861921" sldId="286"/>
        </pc:sldMkLst>
        <pc:spChg chg="add">
          <ac:chgData name="ROSHAN MISHRA" userId="S::roshan.mishra2019@vitstudent.ac.in::d3bdf6d5-1cbf-4f07-9f1c-df0a49a7d4af" providerId="AD" clId="Web-{30176680-A690-4C47-A499-9E55052D3746}" dt="2020-10-01T06:27:04.748" v="205"/>
          <ac:spMkLst>
            <pc:docMk/>
            <pc:sldMk cId="249861921" sldId="286"/>
            <ac:spMk id="7" creationId="{42A4FC2C-047E-45A5-965D-8E1E3BF09BC6}"/>
          </ac:spMkLst>
        </pc:spChg>
        <pc:picChg chg="add mod">
          <ac:chgData name="ROSHAN MISHRA" userId="S::roshan.mishra2019@vitstudent.ac.in::d3bdf6d5-1cbf-4f07-9f1c-df0a49a7d4af" providerId="AD" clId="Web-{30176680-A690-4C47-A499-9E55052D3746}" dt="2020-10-01T06:27:04.748" v="205"/>
          <ac:picMkLst>
            <pc:docMk/>
            <pc:sldMk cId="249861921" sldId="286"/>
            <ac:picMk id="2" creationId="{3D0CA0A2-5609-428A-A111-6955961D08D8}"/>
          </ac:picMkLst>
        </pc:picChg>
      </pc:sldChg>
      <pc:sldChg chg="addSp modSp new mod setBg">
        <pc:chgData name="ROSHAN MISHRA" userId="S::roshan.mishra2019@vitstudent.ac.in::d3bdf6d5-1cbf-4f07-9f1c-df0a49a7d4af" providerId="AD" clId="Web-{30176680-A690-4C47-A499-9E55052D3746}" dt="2020-10-01T06:27:47.593" v="208"/>
        <pc:sldMkLst>
          <pc:docMk/>
          <pc:sldMk cId="1979524258" sldId="287"/>
        </pc:sldMkLst>
        <pc:spChg chg="add">
          <ac:chgData name="ROSHAN MISHRA" userId="S::roshan.mishra2019@vitstudent.ac.in::d3bdf6d5-1cbf-4f07-9f1c-df0a49a7d4af" providerId="AD" clId="Web-{30176680-A690-4C47-A499-9E55052D3746}" dt="2020-10-01T06:27:47.593" v="208"/>
          <ac:spMkLst>
            <pc:docMk/>
            <pc:sldMk cId="1979524258" sldId="287"/>
            <ac:spMk id="7" creationId="{42A4FC2C-047E-45A5-965D-8E1E3BF09BC6}"/>
          </ac:spMkLst>
        </pc:spChg>
        <pc:picChg chg="add mod">
          <ac:chgData name="ROSHAN MISHRA" userId="S::roshan.mishra2019@vitstudent.ac.in::d3bdf6d5-1cbf-4f07-9f1c-df0a49a7d4af" providerId="AD" clId="Web-{30176680-A690-4C47-A499-9E55052D3746}" dt="2020-10-01T06:27:47.593" v="208"/>
          <ac:picMkLst>
            <pc:docMk/>
            <pc:sldMk cId="1979524258" sldId="287"/>
            <ac:picMk id="2" creationId="{B52F5709-53B8-42AA-87BA-B8BC7EA1DBA3}"/>
          </ac:picMkLst>
        </pc:picChg>
      </pc:sldChg>
      <pc:sldChg chg="addSp modSp new mod setBg">
        <pc:chgData name="ROSHAN MISHRA" userId="S::roshan.mishra2019@vitstudent.ac.in::d3bdf6d5-1cbf-4f07-9f1c-df0a49a7d4af" providerId="AD" clId="Web-{30176680-A690-4C47-A499-9E55052D3746}" dt="2020-10-01T06:27:56.734" v="211"/>
        <pc:sldMkLst>
          <pc:docMk/>
          <pc:sldMk cId="3886198809" sldId="288"/>
        </pc:sldMkLst>
        <pc:spChg chg="add">
          <ac:chgData name="ROSHAN MISHRA" userId="S::roshan.mishra2019@vitstudent.ac.in::d3bdf6d5-1cbf-4f07-9f1c-df0a49a7d4af" providerId="AD" clId="Web-{30176680-A690-4C47-A499-9E55052D3746}" dt="2020-10-01T06:27:56.734" v="211"/>
          <ac:spMkLst>
            <pc:docMk/>
            <pc:sldMk cId="3886198809" sldId="288"/>
            <ac:spMk id="7" creationId="{42A4FC2C-047E-45A5-965D-8E1E3BF09BC6}"/>
          </ac:spMkLst>
        </pc:spChg>
        <pc:picChg chg="add mod">
          <ac:chgData name="ROSHAN MISHRA" userId="S::roshan.mishra2019@vitstudent.ac.in::d3bdf6d5-1cbf-4f07-9f1c-df0a49a7d4af" providerId="AD" clId="Web-{30176680-A690-4C47-A499-9E55052D3746}" dt="2020-10-01T06:27:56.734" v="211"/>
          <ac:picMkLst>
            <pc:docMk/>
            <pc:sldMk cId="3886198809" sldId="288"/>
            <ac:picMk id="2" creationId="{31A27577-C5CA-45C9-B185-F2E0934D7647}"/>
          </ac:picMkLst>
        </pc:picChg>
      </pc:sldChg>
      <pc:sldChg chg="addSp modSp new mod setBg">
        <pc:chgData name="ROSHAN MISHRA" userId="S::roshan.mishra2019@vitstudent.ac.in::d3bdf6d5-1cbf-4f07-9f1c-df0a49a7d4af" providerId="AD" clId="Web-{30176680-A690-4C47-A499-9E55052D3746}" dt="2020-10-01T06:28:09.297" v="214"/>
        <pc:sldMkLst>
          <pc:docMk/>
          <pc:sldMk cId="1266273495" sldId="289"/>
        </pc:sldMkLst>
        <pc:spChg chg="add">
          <ac:chgData name="ROSHAN MISHRA" userId="S::roshan.mishra2019@vitstudent.ac.in::d3bdf6d5-1cbf-4f07-9f1c-df0a49a7d4af" providerId="AD" clId="Web-{30176680-A690-4C47-A499-9E55052D3746}" dt="2020-10-01T06:28:09.297" v="214"/>
          <ac:spMkLst>
            <pc:docMk/>
            <pc:sldMk cId="1266273495" sldId="289"/>
            <ac:spMk id="7" creationId="{42A4FC2C-047E-45A5-965D-8E1E3BF09BC6}"/>
          </ac:spMkLst>
        </pc:spChg>
        <pc:picChg chg="add mod">
          <ac:chgData name="ROSHAN MISHRA" userId="S::roshan.mishra2019@vitstudent.ac.in::d3bdf6d5-1cbf-4f07-9f1c-df0a49a7d4af" providerId="AD" clId="Web-{30176680-A690-4C47-A499-9E55052D3746}" dt="2020-10-01T06:28:09.297" v="214"/>
          <ac:picMkLst>
            <pc:docMk/>
            <pc:sldMk cId="1266273495" sldId="289"/>
            <ac:picMk id="2" creationId="{9393C344-C4A4-47FC-8942-AF6C57FC3FE9}"/>
          </ac:picMkLst>
        </pc:picChg>
      </pc:sldChg>
      <pc:sldChg chg="addSp modSp new mod setBg">
        <pc:chgData name="ROSHAN MISHRA" userId="S::roshan.mishra2019@vitstudent.ac.in::d3bdf6d5-1cbf-4f07-9f1c-df0a49a7d4af" providerId="AD" clId="Web-{30176680-A690-4C47-A499-9E55052D3746}" dt="2020-10-01T06:28:19.813" v="217"/>
        <pc:sldMkLst>
          <pc:docMk/>
          <pc:sldMk cId="1927962939" sldId="290"/>
        </pc:sldMkLst>
        <pc:spChg chg="add">
          <ac:chgData name="ROSHAN MISHRA" userId="S::roshan.mishra2019@vitstudent.ac.in::d3bdf6d5-1cbf-4f07-9f1c-df0a49a7d4af" providerId="AD" clId="Web-{30176680-A690-4C47-A499-9E55052D3746}" dt="2020-10-01T06:28:19.813" v="217"/>
          <ac:spMkLst>
            <pc:docMk/>
            <pc:sldMk cId="1927962939" sldId="290"/>
            <ac:spMk id="7" creationId="{42A4FC2C-047E-45A5-965D-8E1E3BF09BC6}"/>
          </ac:spMkLst>
        </pc:spChg>
        <pc:picChg chg="add mod">
          <ac:chgData name="ROSHAN MISHRA" userId="S::roshan.mishra2019@vitstudent.ac.in::d3bdf6d5-1cbf-4f07-9f1c-df0a49a7d4af" providerId="AD" clId="Web-{30176680-A690-4C47-A499-9E55052D3746}" dt="2020-10-01T06:28:19.813" v="217"/>
          <ac:picMkLst>
            <pc:docMk/>
            <pc:sldMk cId="1927962939" sldId="290"/>
            <ac:picMk id="2" creationId="{1C446529-7A48-4717-A1C1-6DC5C554CE05}"/>
          </ac:picMkLst>
        </pc:picChg>
      </pc:sldChg>
      <pc:sldChg chg="addSp modSp new">
        <pc:chgData name="ROSHAN MISHRA" userId="S::roshan.mishra2019@vitstudent.ac.in::d3bdf6d5-1cbf-4f07-9f1c-df0a49a7d4af" providerId="AD" clId="Web-{30176680-A690-4C47-A499-9E55052D3746}" dt="2020-10-01T06:30:47.332" v="231" actId="14100"/>
        <pc:sldMkLst>
          <pc:docMk/>
          <pc:sldMk cId="3852263800" sldId="291"/>
        </pc:sldMkLst>
        <pc:picChg chg="add mod">
          <ac:chgData name="ROSHAN MISHRA" userId="S::roshan.mishra2019@vitstudent.ac.in::d3bdf6d5-1cbf-4f07-9f1c-df0a49a7d4af" providerId="AD" clId="Web-{30176680-A690-4C47-A499-9E55052D3746}" dt="2020-10-01T06:30:47.332" v="231" actId="14100"/>
          <ac:picMkLst>
            <pc:docMk/>
            <pc:sldMk cId="3852263800" sldId="291"/>
            <ac:picMk id="2" creationId="{67FA38C4-8196-4BE1-BC1D-F46206AC932F}"/>
          </ac:picMkLst>
        </pc:picChg>
      </pc:sldChg>
      <pc:sldChg chg="addSp modSp new">
        <pc:chgData name="ROSHAN MISHRA" userId="S::roshan.mishra2019@vitstudent.ac.in::d3bdf6d5-1cbf-4f07-9f1c-df0a49a7d4af" providerId="AD" clId="Web-{30176680-A690-4C47-A499-9E55052D3746}" dt="2020-10-01T06:30:51.707" v="232" actId="14100"/>
        <pc:sldMkLst>
          <pc:docMk/>
          <pc:sldMk cId="789649449" sldId="292"/>
        </pc:sldMkLst>
        <pc:picChg chg="add mod">
          <ac:chgData name="ROSHAN MISHRA" userId="S::roshan.mishra2019@vitstudent.ac.in::d3bdf6d5-1cbf-4f07-9f1c-df0a49a7d4af" providerId="AD" clId="Web-{30176680-A690-4C47-A499-9E55052D3746}" dt="2020-10-01T06:30:51.707" v="232" actId="14100"/>
          <ac:picMkLst>
            <pc:docMk/>
            <pc:sldMk cId="789649449" sldId="292"/>
            <ac:picMk id="2" creationId="{A1DACC4F-9E8F-4F47-8B14-712C163978D2}"/>
          </ac:picMkLst>
        </pc:picChg>
      </pc:sldChg>
      <pc:sldChg chg="addSp modSp new mod setBg">
        <pc:chgData name="ROSHAN MISHRA" userId="S::roshan.mishra2019@vitstudent.ac.in::d3bdf6d5-1cbf-4f07-9f1c-df0a49a7d4af" providerId="AD" clId="Web-{30176680-A690-4C47-A499-9E55052D3746}" dt="2020-10-01T06:31:18.724" v="271"/>
        <pc:sldMkLst>
          <pc:docMk/>
          <pc:sldMk cId="115285911" sldId="293"/>
        </pc:sldMkLst>
        <pc:spChg chg="add mod">
          <ac:chgData name="ROSHAN MISHRA" userId="S::roshan.mishra2019@vitstudent.ac.in::d3bdf6d5-1cbf-4f07-9f1c-df0a49a7d4af" providerId="AD" clId="Web-{30176680-A690-4C47-A499-9E55052D3746}" dt="2020-10-01T06:31:18.724" v="271"/>
          <ac:spMkLst>
            <pc:docMk/>
            <pc:sldMk cId="115285911" sldId="293"/>
            <ac:spMk id="2" creationId="{727D8931-C45A-4812-B665-742A0370A4DA}"/>
          </ac:spMkLst>
        </pc:spChg>
        <pc:spChg chg="add">
          <ac:chgData name="ROSHAN MISHRA" userId="S::roshan.mishra2019@vitstudent.ac.in::d3bdf6d5-1cbf-4f07-9f1c-df0a49a7d4af" providerId="AD" clId="Web-{30176680-A690-4C47-A499-9E55052D3746}" dt="2020-10-01T06:31:18.724" v="271"/>
          <ac:spMkLst>
            <pc:docMk/>
            <pc:sldMk cId="115285911" sldId="293"/>
            <ac:spMk id="7" creationId="{23962611-DFD5-4092-AAFD-559E3DFCE2C9}"/>
          </ac:spMkLst>
        </pc:spChg>
        <pc:picChg chg="add">
          <ac:chgData name="ROSHAN MISHRA" userId="S::roshan.mishra2019@vitstudent.ac.in::d3bdf6d5-1cbf-4f07-9f1c-df0a49a7d4af" providerId="AD" clId="Web-{30176680-A690-4C47-A499-9E55052D3746}" dt="2020-10-01T06:31:18.724" v="271"/>
          <ac:picMkLst>
            <pc:docMk/>
            <pc:sldMk cId="115285911" sldId="293"/>
            <ac:picMk id="9" creationId="{2270F1FA-0425-408F-9861-80BF5AFB276D}"/>
          </ac:picMkLst>
        </pc:picChg>
      </pc:sldChg>
    </pc:docChg>
  </pc:docChgLst>
  <pc:docChgLst>
    <pc:chgData name="ROSHAN MISHRA" userId="S::roshan.mishra2019@vitstudent.ac.in::d3bdf6d5-1cbf-4f07-9f1c-df0a49a7d4af" providerId="AD" clId="Web-{07DE1A37-16E6-4438-886E-719E0C3496DB}"/>
    <pc:docChg chg="modSld">
      <pc:chgData name="ROSHAN MISHRA" userId="S::roshan.mishra2019@vitstudent.ac.in::d3bdf6d5-1cbf-4f07-9f1c-df0a49a7d4af" providerId="AD" clId="Web-{07DE1A37-16E6-4438-886E-719E0C3496DB}" dt="2020-10-01T07:46:09.934" v="9"/>
      <pc:docMkLst>
        <pc:docMk/>
      </pc:docMkLst>
      <pc:sldChg chg="modSp">
        <pc:chgData name="ROSHAN MISHRA" userId="S::roshan.mishra2019@vitstudent.ac.in::d3bdf6d5-1cbf-4f07-9f1c-df0a49a7d4af" providerId="AD" clId="Web-{07DE1A37-16E6-4438-886E-719E0C3496DB}" dt="2020-10-01T07:41:28.589" v="7" actId="14100"/>
        <pc:sldMkLst>
          <pc:docMk/>
          <pc:sldMk cId="0" sldId="261"/>
        </pc:sldMkLst>
        <pc:picChg chg="mod">
          <ac:chgData name="ROSHAN MISHRA" userId="S::roshan.mishra2019@vitstudent.ac.in::d3bdf6d5-1cbf-4f07-9f1c-df0a49a7d4af" providerId="AD" clId="Web-{07DE1A37-16E6-4438-886E-719E0C3496DB}" dt="2020-10-01T07:41:28.589" v="7" actId="14100"/>
          <ac:picMkLst>
            <pc:docMk/>
            <pc:sldMk cId="0" sldId="261"/>
            <ac:picMk id="5" creationId="{3D213E2A-DF33-4998-98F4-A4ED54059159}"/>
          </ac:picMkLst>
        </pc:picChg>
      </pc:sldChg>
      <pc:sldChg chg="modTransition">
        <pc:chgData name="ROSHAN MISHRA" userId="S::roshan.mishra2019@vitstudent.ac.in::d3bdf6d5-1cbf-4f07-9f1c-df0a49a7d4af" providerId="AD" clId="Web-{07DE1A37-16E6-4438-886E-719E0C3496DB}" dt="2020-10-01T07:45:03.387" v="8"/>
        <pc:sldMkLst>
          <pc:docMk/>
          <pc:sldMk cId="913938176" sldId="277"/>
        </pc:sldMkLst>
      </pc:sldChg>
      <pc:sldChg chg="modTransition">
        <pc:chgData name="ROSHAN MISHRA" userId="S::roshan.mishra2019@vitstudent.ac.in::d3bdf6d5-1cbf-4f07-9f1c-df0a49a7d4af" providerId="AD" clId="Web-{07DE1A37-16E6-4438-886E-719E0C3496DB}" dt="2020-10-01T07:46:09.934" v="9"/>
        <pc:sldMkLst>
          <pc:docMk/>
          <pc:sldMk cId="2466220327" sldId="29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88F5833-F90D-49B2-B13D-1852B35C9B29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Segoe UI" pitchFamily="2"/>
              <a:cs typeface="Tahoma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DC8D54-0808-41FA-B5C8-588D46C6C98E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Segoe UI" pitchFamily="2"/>
              <a:cs typeface="Tahoma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F351AA-EF13-4E5E-B701-516339AE4C5A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Segoe UI" pitchFamily="2"/>
              <a:cs typeface="Tahoma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66B2C-0F9F-428A-AD67-453BED722CC0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F4E4168-CCB7-4E46-A16C-AECCBFF33831}" type="slidenum">
              <a:t>‹#›</a:t>
            </a:fld>
            <a:endParaRPr lang="en-IN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Segoe UI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1301288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CEF72C-C4BE-4724-9D54-AAD8BA1107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17"/>
            <a:ext cx="5345280" cy="400895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A92456-3FAB-4223-8840-8E56C1EA3152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5998" y="5078522"/>
            <a:ext cx="6047640" cy="48110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en-IN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4A78003-F78B-41A9-AF66-60099E5E27F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IN" sz="1400" b="0" i="0" u="none" strike="noStrike" kern="1200" cap="none" spc="0" baseline="0">
                <a:solidFill>
                  <a:srgbClr val="000000"/>
                </a:solidFill>
                <a:uFillTx/>
                <a:latin typeface="Noto Sans Regular" pitchFamily="34"/>
                <a:ea typeface="Segoe UI" pitchFamily="2"/>
                <a:cs typeface="Tahoma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BFC1D9-E77B-4AFC-86A3-55AC878BA8D6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IN" sz="1400" b="0" i="0" u="none" strike="noStrike" kern="1200" cap="none" spc="0" baseline="0">
                <a:solidFill>
                  <a:srgbClr val="000000"/>
                </a:solidFill>
                <a:uFillTx/>
                <a:latin typeface="Noto Sans Regular" pitchFamily="34"/>
                <a:ea typeface="Segoe UI" pitchFamily="2"/>
                <a:cs typeface="Tahoma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D9F489-3881-4E5B-B978-129802713BC7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IN" sz="1400" b="0" i="0" u="none" strike="noStrike" kern="1200" cap="none" spc="0" baseline="0">
                <a:solidFill>
                  <a:srgbClr val="000000"/>
                </a:solidFill>
                <a:uFillTx/>
                <a:latin typeface="Noto Sans Regular" pitchFamily="34"/>
                <a:ea typeface="Segoe UI" pitchFamily="2"/>
                <a:cs typeface="Tahoma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337B03-8FF6-4F8C-AA02-B287B9F7BA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IN" sz="1400" b="0" i="0" u="none" strike="noStrike" kern="1200" cap="none" spc="0" baseline="0">
                <a:solidFill>
                  <a:srgbClr val="000000"/>
                </a:solidFill>
                <a:uFillTx/>
                <a:latin typeface="Noto Sans Regular" pitchFamily="34"/>
                <a:ea typeface="Segoe UI" pitchFamily="2"/>
                <a:cs typeface="Tahoma" pitchFamily="2"/>
              </a:defRPr>
            </a:lvl1pPr>
          </a:lstStyle>
          <a:p>
            <a:pPr lvl="0"/>
            <a:fld id="{1680EDAD-C58F-4297-A25F-5803A0077A0E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7551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99" marR="0" lvl="0" indent="0" defTabSz="914400" rtl="0" fontAlgn="auto" hangingPunct="0">
      <a:lnSpc>
        <a:spcPct val="100000"/>
      </a:lnSpc>
      <a:spcBef>
        <a:spcPts val="0"/>
      </a:spcBef>
      <a:spcAft>
        <a:spcPts val="0"/>
      </a:spcAft>
      <a:buNone/>
      <a:tabLst/>
      <a:defRPr lang="en-IN" sz="2800" b="0" i="0" u="none" strike="noStrike" kern="1200" cap="none" spc="0" baseline="0">
        <a:solidFill>
          <a:srgbClr val="000000"/>
        </a:solidFill>
        <a:uFillTx/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C124ABB7-BBE4-4804-867E-869E8EF8B9F7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6070C76-4976-4D10-B102-A654C0AA48E3}" type="slidenum">
              <a:t>1</a:t>
            </a:fld>
            <a:endParaRPr lang="en-IN" sz="1400" b="0" i="0" u="none" strike="noStrike" kern="1200" cap="none" spc="0" baseline="0">
              <a:solidFill>
                <a:srgbClr val="000000"/>
              </a:solidFill>
              <a:uFillTx/>
              <a:latin typeface="Noto Sans Regular" pitchFamily="34"/>
              <a:ea typeface="Segoe UI" pitchFamily="2"/>
              <a:cs typeface="Tahoma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69847EB7-5562-4A84-B3B9-E749A7C286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2">
            <a:solidFill>
              <a:srgbClr val="3465AF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C18949CA-188C-40BA-88A1-E6685978644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I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23BAE68D-1E01-431C-B4C0-F920232D1D62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3C5CE9F-88AD-4A7A-ADE9-376C6098A99C}" type="slidenum">
              <a:t>12</a:t>
            </a:fld>
            <a:endParaRPr lang="en-IN" sz="1400" b="0" i="0" u="none" strike="noStrike" kern="1200" cap="none" spc="0" baseline="0">
              <a:solidFill>
                <a:srgbClr val="000000"/>
              </a:solidFill>
              <a:uFillTx/>
              <a:latin typeface="Noto Sans Regular" pitchFamily="34"/>
              <a:ea typeface="Segoe UI" pitchFamily="2"/>
              <a:cs typeface="Tahoma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7A657DBA-8218-430D-AE92-E4EF523760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2">
            <a:solidFill>
              <a:srgbClr val="3465AF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4D537ABE-6931-4877-B3DB-CEC8362E23E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6625FD1A-C215-4CB7-AEC3-96CA77BB1CAC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1E48355-7587-47BE-8AAF-C595FF04EA67}" type="slidenum">
              <a:t>13</a:t>
            </a:fld>
            <a:endParaRPr lang="en-IN" sz="1400" b="0" i="0" u="none" strike="noStrike" kern="1200" cap="none" spc="0" baseline="0">
              <a:solidFill>
                <a:srgbClr val="000000"/>
              </a:solidFill>
              <a:uFillTx/>
              <a:latin typeface="Noto Sans Regular" pitchFamily="34"/>
              <a:ea typeface="Segoe UI" pitchFamily="2"/>
              <a:cs typeface="Tahoma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D2938729-A41D-416D-946A-4CE36F9589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2">
            <a:solidFill>
              <a:srgbClr val="3465AF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1E309E89-47CF-4112-A83D-2A32B743A1A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4AD7B365-A889-4130-9167-529F116DF37E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B92CA4F-F127-4537-9917-2A07CF66A6B8}" type="slidenum">
              <a:t>14</a:t>
            </a:fld>
            <a:endParaRPr lang="en-IN" sz="1400" b="0" i="0" u="none" strike="noStrike" kern="1200" cap="none" spc="0" baseline="0">
              <a:solidFill>
                <a:srgbClr val="000000"/>
              </a:solidFill>
              <a:uFillTx/>
              <a:latin typeface="Noto Sans Regular" pitchFamily="34"/>
              <a:ea typeface="Segoe UI" pitchFamily="2"/>
              <a:cs typeface="Tahoma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67FD75B6-E758-4853-9EAB-73095421CB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2">
            <a:solidFill>
              <a:srgbClr val="3465AF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37BC8ED4-3DE8-45DF-A1A4-FEB88DE790B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DB3D95A7-F434-4514-A5B3-9BB4D7A80027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5DD4F52-C352-42B5-8DAC-9E853CE14A96}" type="slidenum">
              <a:t>2</a:t>
            </a:fld>
            <a:endParaRPr lang="en-IN" sz="1400" b="0" i="0" u="none" strike="noStrike" kern="1200" cap="none" spc="0" baseline="0">
              <a:solidFill>
                <a:srgbClr val="000000"/>
              </a:solidFill>
              <a:uFillTx/>
              <a:latin typeface="Noto Sans Regular" pitchFamily="34"/>
              <a:ea typeface="Segoe UI" pitchFamily="2"/>
              <a:cs typeface="Tahoma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195ED902-A79E-4840-81CD-08CF5E559D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2">
            <a:solidFill>
              <a:srgbClr val="3465AF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8277506A-3501-4261-A7A1-FB321C5AAF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I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0116F15A-5A70-4F96-BC41-42C40D148CC5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8022681-17FB-408A-9D3E-88C7A19B571B}" type="slidenum">
              <a:t>4</a:t>
            </a:fld>
            <a:endParaRPr lang="en-IN" sz="1400" b="0" i="0" u="none" strike="noStrike" kern="1200" cap="none" spc="0" baseline="0">
              <a:solidFill>
                <a:srgbClr val="000000"/>
              </a:solidFill>
              <a:uFillTx/>
              <a:latin typeface="Noto Sans Regular" pitchFamily="34"/>
              <a:ea typeface="Segoe UI" pitchFamily="2"/>
              <a:cs typeface="Tahoma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BCBF48CC-348E-4B72-85D6-A849C6EEC4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2">
            <a:solidFill>
              <a:srgbClr val="3465AF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6A464DC7-3648-485B-8B69-3A445FA6579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559D0E9F-A2C8-4350-88B1-93910B04A3F7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5FD284C-FCEB-48C8-8205-CF04F6D2222C}" type="slidenum">
              <a:t>5</a:t>
            </a:fld>
            <a:endParaRPr lang="en-IN" sz="1400" b="0" i="0" u="none" strike="noStrike" kern="1200" cap="none" spc="0" baseline="0">
              <a:solidFill>
                <a:srgbClr val="000000"/>
              </a:solidFill>
              <a:uFillTx/>
              <a:latin typeface="Noto Sans Regular" pitchFamily="34"/>
              <a:ea typeface="Segoe UI" pitchFamily="2"/>
              <a:cs typeface="Tahoma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E6241F58-4865-40C6-97A1-10F10F2605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2">
            <a:solidFill>
              <a:srgbClr val="3465AF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CDCC0470-6DF8-476E-9338-7A4E6CBC8D5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49A38C23-E130-464F-8067-A9E7CBA1DC3D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70388D1-7EAD-42CB-85E2-F8CCD0D7F787}" type="slidenum">
              <a:t>6</a:t>
            </a:fld>
            <a:endParaRPr lang="en-IN" sz="1400" b="0" i="0" u="none" strike="noStrike" kern="1200" cap="none" spc="0" baseline="0">
              <a:solidFill>
                <a:srgbClr val="000000"/>
              </a:solidFill>
              <a:uFillTx/>
              <a:latin typeface="Noto Sans Regular" pitchFamily="34"/>
              <a:ea typeface="Segoe UI" pitchFamily="2"/>
              <a:cs typeface="Tahoma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C2C72BCD-3AE6-49DF-AAD2-1B667C7A69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2">
            <a:solidFill>
              <a:srgbClr val="3465AF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4F3027E2-39FF-431D-AE85-A469BF2FFE8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241FDB33-F5AB-4CDA-BB33-B54DE11A755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D7E00EE-C123-460A-A584-D69698DDD4B4}" type="slidenum">
              <a:t>8</a:t>
            </a:fld>
            <a:endParaRPr lang="en-IN" sz="1400" b="0" i="0" u="none" strike="noStrike" kern="1200" cap="none" spc="0" baseline="0">
              <a:solidFill>
                <a:srgbClr val="000000"/>
              </a:solidFill>
              <a:uFillTx/>
              <a:latin typeface="Noto Sans Regular" pitchFamily="34"/>
              <a:ea typeface="Segoe UI" pitchFamily="2"/>
              <a:cs typeface="Tahoma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852AA8D3-A251-44AF-92B3-C0D814D36E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2">
            <a:solidFill>
              <a:srgbClr val="3465AF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DA1569C3-D88D-44A1-B59A-E17C3A3874D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64C43B50-9DEF-44E3-B542-8ECCF5956AEC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7F2754E-D3DD-4FC0-BB5F-8A62AF3A4CA9}" type="slidenum">
              <a:t>9</a:t>
            </a:fld>
            <a:endParaRPr lang="en-IN" sz="1400" b="0" i="0" u="none" strike="noStrike" kern="1200" cap="none" spc="0" baseline="0">
              <a:solidFill>
                <a:srgbClr val="000000"/>
              </a:solidFill>
              <a:uFillTx/>
              <a:latin typeface="Noto Sans Regular" pitchFamily="34"/>
              <a:ea typeface="Segoe UI" pitchFamily="2"/>
              <a:cs typeface="Tahoma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D7129220-CF12-40A0-98DC-AD918E604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2">
            <a:solidFill>
              <a:srgbClr val="3465AF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F02FB593-906A-493F-9EA5-8423FCC0355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A5FC91B6-C8FB-435B-B785-42AB4746C7AC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B8C847-7CB6-41D6-87CA-5EB0A03594BC}" type="slidenum">
              <a:t>10</a:t>
            </a:fld>
            <a:endParaRPr lang="en-IN" sz="1400" b="0" i="0" u="none" strike="noStrike" kern="1200" cap="none" spc="0" baseline="0">
              <a:solidFill>
                <a:srgbClr val="000000"/>
              </a:solidFill>
              <a:uFillTx/>
              <a:latin typeface="Noto Sans Regular" pitchFamily="34"/>
              <a:ea typeface="Segoe UI" pitchFamily="2"/>
              <a:cs typeface="Tahoma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AB018005-3437-458F-BCAE-9A20209038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2">
            <a:solidFill>
              <a:srgbClr val="3465AF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82FFDB95-A050-41AC-B113-E7313AACF7B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B31EDA1A-50C9-4470-BCCC-4BBCC2E239E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352D40-9E0C-47F6-8829-E08522AFDD35}" type="slidenum">
              <a:t>11</a:t>
            </a:fld>
            <a:endParaRPr lang="en-IN" sz="1400" b="0" i="0" u="none" strike="noStrike" kern="1200" cap="none" spc="0" baseline="0">
              <a:solidFill>
                <a:srgbClr val="000000"/>
              </a:solidFill>
              <a:uFillTx/>
              <a:latin typeface="Noto Sans Regular" pitchFamily="34"/>
              <a:ea typeface="Segoe UI" pitchFamily="2"/>
              <a:cs typeface="Tahoma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A0A69F19-230F-4AB6-B40D-6214B4809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2">
            <a:solidFill>
              <a:srgbClr val="3465AF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ADD6CBC7-74BA-4350-8A90-6EEAAB985D4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33526-4F5E-474D-8C5B-B4BA15A13B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60472" y="1236661"/>
            <a:ext cx="7559673" cy="2632072"/>
          </a:xfrm>
        </p:spPr>
        <p:txBody>
          <a:bodyPr anchor="b" anchorCtr="1"/>
          <a:lstStyle>
            <a:lvl1pPr algn="ctr">
              <a:defRPr lang="en-US" sz="6000"/>
            </a:lvl1pPr>
          </a:lstStyle>
          <a:p>
            <a:pPr lvl="0"/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F13D50-9BA2-4E41-A0C4-33F1E4409B2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60472" y="3970333"/>
            <a:ext cx="7559673" cy="1825627"/>
          </a:xfrm>
        </p:spPr>
        <p:txBody>
          <a:bodyPr anchorCtr="1"/>
          <a:lstStyle>
            <a:lvl1pPr algn="ctr">
              <a:defRPr/>
            </a:lvl1pPr>
          </a:lstStyle>
          <a:p>
            <a:pPr lvl="0"/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847DA-187F-4EF4-9B44-A24B9CB69A6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E36F01-1780-4571-B96B-C79334E676E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6062F-FB98-4FAA-927F-FA2A639972D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4C3AD7-E547-4C94-BB50-903CC7B4B159}" type="slidenum">
              <a:t>‹#›</a:t>
            </a:fld>
            <a:r>
              <a:rPr lang="en-IN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419037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8E376-3C17-43E1-8F0C-96A3AD07C7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5E4064-14DE-43BD-B43A-93CA60A9E0C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8B7F3-13EE-49B8-92C3-223A63A0942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ED577-1A18-4211-9A5A-CBAD7B04E4B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10059-BD02-41D0-96C0-A55FE7AD64E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2558B95-8BEB-45B9-9A6A-6E23B0926CCD}" type="slidenum">
              <a:t>‹#›</a:t>
            </a:fld>
            <a:r>
              <a:rPr lang="en-IN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917471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AFB997-5D8A-49D5-9931-8D9B14114EAD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7218365" y="4103690"/>
            <a:ext cx="2141533" cy="2782884"/>
          </a:xfrm>
        </p:spPr>
        <p:txBody>
          <a:bodyPr vert="eaVert"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F5DCCC-0674-42BB-8D90-DB0E61D92E4E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792163" y="4103690"/>
            <a:ext cx="6273798" cy="278288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62BD9-BDAA-4A00-818F-DC937D3A8B2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EE48C-048B-43A3-96B7-74D1A462EAF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6B8A5-7756-486E-8555-A76D0271091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82546E5-F23B-44FF-B75B-8C13F67AFF23}" type="slidenum">
              <a:t>‹#›</a:t>
            </a:fld>
            <a:r>
              <a:rPr lang="en-IN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767484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DFC94-57DE-4BAF-A8B3-B002D2FB2F2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60472" y="1236661"/>
            <a:ext cx="7559673" cy="2632072"/>
          </a:xfrm>
        </p:spPr>
        <p:txBody>
          <a:bodyPr anchor="b" anchorCtr="1"/>
          <a:lstStyle>
            <a:lvl1pPr algn="ctr">
              <a:defRPr lang="en-US" sz="6000"/>
            </a:lvl1pPr>
          </a:lstStyle>
          <a:p>
            <a:pPr lvl="0"/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72C3D1-6A00-4B92-97BF-B7914D802B7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60472" y="3970333"/>
            <a:ext cx="7559673" cy="1825627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64BB2-11D8-45E7-A9C8-43A0BC0B735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DEB28-38A3-4D81-974C-9CC7C099C3C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63AFB-5391-42A9-B0C3-5FB7A48EB0E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A1A8806-806A-422E-9C36-69BC92513E71}" type="slidenum">
              <a:t>‹#›</a:t>
            </a:fld>
            <a:r>
              <a:rPr lang="en-IN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99648422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8AFA5-C16B-4201-B96A-1C3B6F6AA70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42C9F-D1D3-4BE6-96CA-B5F072F29503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5DC89-CD64-44D7-B58C-82B9BE9C32F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FFA15-1748-4B06-974F-276A0D42916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B8149-233A-403A-8830-0231ACAE015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4B805B-6E3A-402A-98D8-CD487453452E}" type="slidenum">
              <a:t>‹#›</a:t>
            </a:fld>
            <a:r>
              <a:rPr lang="en-IN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40822848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35330-1C8D-4294-8EAD-B078D0A670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7391" y="1884358"/>
            <a:ext cx="8694736" cy="3144841"/>
          </a:xfrm>
        </p:spPr>
        <p:txBody>
          <a:bodyPr anchor="b"/>
          <a:lstStyle>
            <a:lvl1pPr>
              <a:defRPr lang="en-US" sz="6000"/>
            </a:lvl1pPr>
          </a:lstStyle>
          <a:p>
            <a:pPr lvl="0"/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201EF-C223-47A6-B56F-21DE0C22AF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7391" y="5059366"/>
            <a:ext cx="8694736" cy="1652585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1B1DF-2CD1-4396-8B78-3B2168F4222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43774-A2FD-4A3C-BB9F-4B528E1636A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535B5-906E-4F0F-AC0B-B4C4C3580E9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0C4778A-A4BE-455F-B278-DD90CDC1DC53}" type="slidenum">
              <a:t>‹#›</a:t>
            </a:fld>
            <a:r>
              <a:rPr lang="en-IN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6952236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4D508-6768-4608-B3C0-2D8B699F7FC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027A9-F984-4FB3-8CB6-1DDFD58C47F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20720" y="2160590"/>
            <a:ext cx="4243392" cy="438467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F51AC4-7B19-41F7-BB17-CB3347896B0D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5116516" y="2160590"/>
            <a:ext cx="4243382" cy="438467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5DFEB8-ED83-4D45-B049-08443FC7426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D1D79F-1660-4626-9BEC-20CAF019060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B2A524-6450-4985-9A7F-8833D5641C1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B6675E5-3336-499D-ADE1-0A3CD2495494}" type="slidenum">
              <a:t>‹#›</a:t>
            </a:fld>
            <a:r>
              <a:rPr lang="en-IN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711749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12EB6-4AF5-4D06-94D1-4515995ACB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403222"/>
            <a:ext cx="8694736" cy="1460497"/>
          </a:xfrm>
        </p:spPr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AC8B87-9CDC-4D6E-9C83-EEC30343F5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3736" y="1852610"/>
            <a:ext cx="4265611" cy="908054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EAF497-483E-4919-B0F8-C7BB754FF8BF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93736" y="2760665"/>
            <a:ext cx="4265611" cy="406241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FE34A-54BD-47E1-B0E3-574D5148D99A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03815" y="1852610"/>
            <a:ext cx="4284658" cy="908054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69D7D1-7995-462E-9E8A-4F2A773ED03D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5103815" y="2760665"/>
            <a:ext cx="4284658" cy="406241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C58BBB-4759-4C0A-8DE9-234F35A3DE8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D5632C-25E5-4A86-9101-E6A24C16733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D49F2F-7036-4EAC-9BFC-C4443CDD1AE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E3A7CF3-F3C4-46EC-B613-D2045651097D}" type="slidenum">
              <a:t>‹#›</a:t>
            </a:fld>
            <a:r>
              <a:rPr lang="en-IN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2028444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4117C-8241-4F79-BD08-7C57DABA90A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B90AD9-BC8A-4EDC-928C-387D635F82F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482233-390A-414B-B22C-C3C8AB95D75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2E710D-0AED-45A3-89F5-91E993C71FF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C13C368-89C4-4FDA-A90F-90B3B3524B52}" type="slidenum">
              <a:t>‹#›</a:t>
            </a:fld>
            <a:r>
              <a:rPr lang="en-IN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709747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E884A2-2C08-4087-85C8-075D90E7C67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F0618D-193C-437D-A5DD-0E18A1A7CC2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FD4B5-8DA8-4DC8-9A6A-FDBA3453763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0114792-C4E7-4414-9303-43696B8BB2EB}" type="slidenum">
              <a:t>‹#›</a:t>
            </a:fld>
            <a:r>
              <a:rPr lang="en-IN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720340300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74A6A-FF5A-414A-A90C-951DAEA200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503240"/>
            <a:ext cx="3251204" cy="1765304"/>
          </a:xfrm>
        </p:spPr>
        <p:txBody>
          <a:bodyPr anchor="b"/>
          <a:lstStyle>
            <a:lvl1pPr>
              <a:defRPr lang="en-US" sz="3200"/>
            </a:lvl1pPr>
          </a:lstStyle>
          <a:p>
            <a:pPr lvl="0"/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2546C-C230-42B5-AA08-36A2CC2D3A0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6249" y="1089022"/>
            <a:ext cx="5102223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EACE5C-9D5E-43B9-B093-1F8B6F7DF89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93736" y="2268534"/>
            <a:ext cx="3251204" cy="420052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A6A722-3A5E-4A31-B12C-7A21BF945EF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5AD681-6FCD-4AAF-93D9-8AD217AC056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46969D-4B64-4EC3-920A-C00370E0D75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D85DF64-870B-44F6-B4E2-4E444285BE9A}" type="slidenum">
              <a:t>‹#›</a:t>
            </a:fld>
            <a:r>
              <a:rPr lang="en-IN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453526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134A4-AB9A-4518-BEE4-8AD8466608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3CD40-2F00-4F3E-AE2C-3CD4015DC520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08933-E25F-4EA1-89E9-99656D24751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E40E6-44AA-4F26-B63F-3859EDAE4B7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B565E-51D5-464D-8F33-2093A33CE72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6FC90CA-A906-4000-8F67-084EB2849076}" type="slidenum">
              <a:t>‹#›</a:t>
            </a:fld>
            <a:r>
              <a:rPr lang="en-IN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840685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2DDD8-A91D-4846-B67A-051807F2CE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503240"/>
            <a:ext cx="3251204" cy="1765304"/>
          </a:xfrm>
        </p:spPr>
        <p:txBody>
          <a:bodyPr anchor="b"/>
          <a:lstStyle>
            <a:lvl1pPr>
              <a:defRPr lang="en-US" sz="3200"/>
            </a:lvl1pPr>
          </a:lstStyle>
          <a:p>
            <a:pPr lvl="0"/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047C6A-F54F-4CA1-9414-F94A5DC0F169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4286249" y="1089022"/>
            <a:ext cx="5102223" cy="5372100"/>
          </a:xfrm>
        </p:spPr>
        <p:txBody>
          <a:bodyPr/>
          <a:lstStyle>
            <a:lvl1pPr>
              <a:defRPr lang="en-IN" sz="3200"/>
            </a:lvl1pPr>
          </a:lstStyle>
          <a:p>
            <a:pPr lvl="0"/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FAB88E-F5A7-434F-BF6D-E5CB942E6ED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93736" y="2268534"/>
            <a:ext cx="3251204" cy="420052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77EB99-535C-4652-80AE-71598F56C19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BE635C-6DE6-42F9-9CC9-F8B23BA80C6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D96AD3-6A8C-47E1-9CBA-5666F32A0C8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DE0A4B2-5231-41B3-B413-BC138EB0AC37}" type="slidenum">
              <a:t>‹#›</a:t>
            </a:fld>
            <a:r>
              <a:rPr lang="en-IN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2881635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922DB-CD99-44E3-B313-85E25354AC9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4F3A7A-93F0-47C8-A4BA-1D2373FEC219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8D608-C43C-4301-840D-C78FD6B6F1B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CFBC5-01F7-489D-B7E9-1A317D5252B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2EDF9-52DA-4FF6-A866-65691880BF8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C279B86-53E4-4A35-B786-11DC8776C16D}" type="slidenum">
              <a:t>‹#›</a:t>
            </a:fld>
            <a:r>
              <a:rPr lang="en-IN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3192813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473F8-AE50-4F2C-BCD8-0E890A6B0B2B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7362821" y="301623"/>
            <a:ext cx="2212976" cy="6243642"/>
          </a:xfrm>
        </p:spPr>
        <p:txBody>
          <a:bodyPr vert="eaVert"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0A720B-1420-43E8-96A8-5585A150DB73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720720" y="301623"/>
            <a:ext cx="6489697" cy="6243642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671D5-ECC5-4CA7-B015-DA1B1D87531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B4C15-03A4-4FAA-B607-C3577B7D91D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2FEA5-92C6-4E64-9DA0-A1253114FFB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DEA5CFB-46FE-4702-BED4-AFF931BDD532}" type="slidenum">
              <a:t>‹#›</a:t>
            </a:fld>
            <a:r>
              <a:rPr lang="en-IN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821372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79E0F-1047-4AC9-AC77-85054F901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7391" y="1884358"/>
            <a:ext cx="8694736" cy="3144841"/>
          </a:xfrm>
        </p:spPr>
        <p:txBody>
          <a:bodyPr anchor="b"/>
          <a:lstStyle>
            <a:lvl1pPr>
              <a:defRPr lang="en-US" sz="6000"/>
            </a:lvl1pPr>
          </a:lstStyle>
          <a:p>
            <a:pPr lvl="0"/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0F61C-09AF-4659-92E9-4C01620D6D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7391" y="5059366"/>
            <a:ext cx="8694736" cy="1652585"/>
          </a:xfr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D32C0-F81A-4714-8460-E7EFC6A7050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D913F-C15F-4218-9F99-030AF453DF5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933A06-A472-4498-BA94-DDE64E25AEA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D08D096-5541-4CCA-937A-9AFC712B2B26}" type="slidenum">
              <a:t>‹#›</a:t>
            </a:fld>
            <a:r>
              <a:rPr lang="en-IN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985999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4549A-D0A3-4457-951C-821B1C925C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AA7E0-A9E9-4752-B6B0-EB752943FB4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92163" y="5903915"/>
            <a:ext cx="4206870" cy="9826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8B167A-B406-4CED-89EA-DFAFF405C167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5151436" y="5903915"/>
            <a:ext cx="4208461" cy="9826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F481BB-5D08-490C-9F28-C7432E753D9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6ABFFC-A619-4009-8D65-7AF30136CE2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AF0339-8104-4367-A8FB-8CD9F8AC915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0618FCE-517B-41AC-9B40-E0637267637E}" type="slidenum">
              <a:t>‹#›</a:t>
            </a:fld>
            <a:r>
              <a:rPr lang="en-IN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357319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DDD5D-BFB1-42F1-8A89-91524AC989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403222"/>
            <a:ext cx="8694736" cy="1460497"/>
          </a:xfrm>
        </p:spPr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146FB4-417C-4305-BBC2-2D03272830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3736" y="1852610"/>
            <a:ext cx="4265611" cy="908054"/>
          </a:xfrm>
        </p:spPr>
        <p:txBody>
          <a:bodyPr anchor="b"/>
          <a:lstStyle>
            <a:lvl1pPr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53AC98-3926-4C5B-8ED0-68EF3BF04FA6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93736" y="2760665"/>
            <a:ext cx="4265611" cy="406241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FF6B93-CF39-44D9-A179-FED7BFABC587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03815" y="1852610"/>
            <a:ext cx="4284658" cy="908054"/>
          </a:xfrm>
        </p:spPr>
        <p:txBody>
          <a:bodyPr anchor="b"/>
          <a:lstStyle>
            <a:lvl1pPr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C03E3-9111-443B-AFA0-B7AE7105E699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5103815" y="2760665"/>
            <a:ext cx="4284658" cy="406241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31111B-CDF7-4F1E-A735-9513F41DE76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E363EF-26DC-4EC3-A1F9-EC1BCE5907A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E44E42-7F5D-48CA-A6D3-D4DA0EF6BF9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9CE9508-A089-4037-B5C0-65618BA67469}" type="slidenum">
              <a:t>‹#›</a:t>
            </a:fld>
            <a:r>
              <a:rPr lang="en-IN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703965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D488D-BF26-4A66-8EF8-C66DDC6DE43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CBAF08-D079-4577-BD43-A646BD2EED7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85A11-B28D-4486-A967-286A22EB5EB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8E673-BDCF-48AB-95D4-3157D964703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3744143-B5D2-481D-BD1F-DBCC904964C9}" type="slidenum">
              <a:t>‹#›</a:t>
            </a:fld>
            <a:r>
              <a:rPr lang="en-IN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3473998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AF5206-2C88-41B1-BDCA-15B731D5690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E5DA26-F725-40A5-8B86-D095BEB27A3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0EFC6-CDB3-4B45-AA17-96B2416E1E6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D6D605-84C8-4026-A9A2-36A644CD88BA}" type="slidenum">
              <a:t>‹#›</a:t>
            </a:fld>
            <a:r>
              <a:rPr lang="en-IN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58580431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C2DE7-6AF4-431D-BB65-23DFABEB0C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503240"/>
            <a:ext cx="3251204" cy="1765304"/>
          </a:xfrm>
        </p:spPr>
        <p:txBody>
          <a:bodyPr anchor="b"/>
          <a:lstStyle>
            <a:lvl1pPr>
              <a:defRPr lang="en-US" sz="3200"/>
            </a:lvl1pPr>
          </a:lstStyle>
          <a:p>
            <a:pPr lvl="0"/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9B718-CEAF-4508-A30B-8594EB471DB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6249" y="1089022"/>
            <a:ext cx="5102223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F1201C-7A83-42DF-ACB7-8005991042C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93736" y="2268534"/>
            <a:ext cx="3251204" cy="420052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0977FF-A5CB-4086-B5E2-1BD0AF0609F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3FCFD-AC3B-4936-A2EB-F372A2D0020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F23EF9-707D-493B-8BCA-8488011BC9E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5B4B10D-7645-4852-88EA-724272F7C019}" type="slidenum">
              <a:t>‹#›</a:t>
            </a:fld>
            <a:r>
              <a:rPr lang="en-IN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872595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D36E3-D0F1-4725-A34C-B59D1B2BA1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503240"/>
            <a:ext cx="3251204" cy="1765304"/>
          </a:xfrm>
        </p:spPr>
        <p:txBody>
          <a:bodyPr anchor="b"/>
          <a:lstStyle>
            <a:lvl1pPr>
              <a:defRPr lang="en-US" sz="3200"/>
            </a:lvl1pPr>
          </a:lstStyle>
          <a:p>
            <a:pPr lvl="0"/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C2D649-C773-4B0E-8960-DC5B2EF82945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4286249" y="1089022"/>
            <a:ext cx="5102223" cy="5372100"/>
          </a:xfrm>
        </p:spPr>
        <p:txBody>
          <a:bodyPr/>
          <a:lstStyle>
            <a:lvl1pPr>
              <a:defRPr lang="en-IN" sz="3200"/>
            </a:lvl1pPr>
          </a:lstStyle>
          <a:p>
            <a:pPr lvl="0"/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7CBF24-619C-4EC0-BDFE-A4EC06091BA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93736" y="2268534"/>
            <a:ext cx="3251204" cy="420052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65C2BE-FF26-4D5B-9704-8B4B7565C72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B53D11-DAEE-4844-9E33-4E179546A10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998CA6-A30E-439D-88A5-517BE14EBC0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BD876C3-AE2D-40DC-9804-4A108AAA1078}" type="slidenum">
              <a:t>‹#›</a:t>
            </a:fld>
            <a:r>
              <a:rPr lang="en-IN"/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047170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A26242-A90B-4C18-A565-039327E109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1998" y="4104000"/>
            <a:ext cx="8568001" cy="14399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normAutofit/>
          </a:bodyPr>
          <a:lstStyle/>
          <a:p>
            <a:pPr lvl="0"/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22D3B-4E74-4233-901D-AC21B63098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91998" y="5903997"/>
            <a:ext cx="8568001" cy="9824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9C2F7-586F-4817-B122-F750E1760586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8" y="6886437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IN" sz="1400" b="0" i="0" u="none" strike="noStrike" kern="1200" cap="none" spc="0" baseline="0">
                <a:solidFill>
                  <a:srgbClr val="000000"/>
                </a:solidFill>
                <a:uFillTx/>
                <a:latin typeface="Noto Sans Regular" pitchFamily="2"/>
                <a:ea typeface="Segoe UI" pitchFamily="2"/>
                <a:cs typeface="Tahoma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97C1A-F442-4DA6-9FCB-64AD41A5270B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1" y="6886437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>
            <a:lvl1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IN" sz="1400" b="0" i="0" u="none" strike="noStrike" kern="1200" cap="none" spc="0" baseline="0">
                <a:solidFill>
                  <a:srgbClr val="000000"/>
                </a:solidFill>
                <a:uFillTx/>
                <a:latin typeface="Noto Sans Regular" pitchFamily="2"/>
                <a:ea typeface="Segoe UI" pitchFamily="2"/>
                <a:cs typeface="Tahoma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80F48-8274-4D36-9CCE-422734EFB9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2" y="6886437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IN" sz="1400" b="0" i="0" u="none" strike="noStrike" kern="1200" cap="none" spc="0" baseline="0">
                <a:solidFill>
                  <a:srgbClr val="000000"/>
                </a:solidFill>
                <a:uFillTx/>
                <a:latin typeface="Noto Sans Regular" pitchFamily="2"/>
                <a:ea typeface="Segoe UI" pitchFamily="2"/>
                <a:cs typeface="Tahoma" pitchFamily="2"/>
              </a:defRPr>
            </a:lvl1pPr>
          </a:lstStyle>
          <a:p>
            <a:pPr lvl="0"/>
            <a:fld id="{2EBC7FBF-2171-48EA-A2FB-E1D87F2B0C0C}" type="slidenum">
              <a:t>‹#›</a:t>
            </a:fld>
            <a:r>
              <a:rPr lang="en-IN"/>
              <a:t> /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FF3F512-8E74-4434-A1F4-7555627F43BF}"/>
              </a:ext>
            </a:extLst>
          </p:cNvPr>
          <p:cNvSpPr/>
          <p:nvPr/>
        </p:nvSpPr>
        <p:spPr>
          <a:xfrm>
            <a:off x="0" y="4320000"/>
            <a:ext cx="503998" cy="1079997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EF2929"/>
          </a:solidFill>
          <a:ln cap="flat">
            <a:noFill/>
            <a:prstDash val="solid"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400" b="0" i="0" u="none" strike="noStrike" kern="1200" cap="none" spc="0" baseline="0">
              <a:solidFill>
                <a:srgbClr val="000000"/>
              </a:solidFill>
              <a:uFillTx/>
              <a:latin typeface="Noto Sans Regular" pitchFamily="34"/>
              <a:ea typeface="Segoe UI" pitchFamily="2"/>
              <a:cs typeface="Tahoma" pitchFamily="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IN" sz="4800" b="1" i="0" u="none" strike="noStrike" kern="1200" cap="none" spc="0" baseline="0">
          <a:solidFill>
            <a:srgbClr val="333333"/>
          </a:solidFill>
          <a:uFillTx/>
          <a:latin typeface="Noto Sans Regular" pitchFamily="34"/>
        </a:defRPr>
      </a:lvl1pPr>
    </p:titleStyle>
    <p:bodyStyle>
      <a:lvl1pPr marL="0" marR="0" lvl="0" indent="0" defTabSz="914400" rtl="0" fontAlgn="auto" hangingPunct="0">
        <a:lnSpc>
          <a:spcPct val="100000"/>
        </a:lnSpc>
        <a:spcBef>
          <a:spcPts val="0"/>
        </a:spcBef>
        <a:spcAft>
          <a:spcPts val="1880"/>
        </a:spcAft>
        <a:buNone/>
        <a:tabLst/>
        <a:defRPr lang="en-US" sz="2400" b="0" i="0" u="none" strike="noStrike" kern="1200" cap="none" spc="0" baseline="0">
          <a:solidFill>
            <a:srgbClr val="333333"/>
          </a:solidFill>
          <a:uFillTx/>
          <a:latin typeface="Noto Sans Bold" pitchFamily="34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131585-63E7-4585-8300-BF0DAA0891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8" y="300956"/>
            <a:ext cx="8855643" cy="12625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lvl="0"/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C071B-2ED1-40E5-8B6E-08BD3D1FAC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9998" y="2159995"/>
            <a:ext cx="8640001" cy="43848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4A420-7DF6-4CC5-9330-6C8B5AC0221F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8" y="6886803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IN" sz="1400" b="0" i="0" u="none" strike="noStrike" kern="1200" cap="none" spc="0" baseline="0">
                <a:solidFill>
                  <a:srgbClr val="000000"/>
                </a:solidFill>
                <a:uFillTx/>
                <a:latin typeface="Noto Sans Regular" pitchFamily="2"/>
                <a:ea typeface="Segoe UI" pitchFamily="2"/>
                <a:cs typeface="Tahoma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1BA67-1DCD-4EF6-9B27-30BBB99B83D0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1" y="6886803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>
            <a:lvl1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IN" sz="1400" b="0" i="0" u="none" strike="noStrike" kern="1200" cap="none" spc="0" baseline="0">
                <a:solidFill>
                  <a:srgbClr val="000000"/>
                </a:solidFill>
                <a:uFillTx/>
                <a:latin typeface="Noto Sans Regular" pitchFamily="2"/>
                <a:ea typeface="Segoe UI" pitchFamily="2"/>
                <a:cs typeface="Tahoma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8761DD-2B6F-49B4-8F67-80B181EA033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2" y="6886803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IN" sz="1400" b="0" i="0" u="none" strike="noStrike" kern="1200" cap="none" spc="0" baseline="0">
                <a:solidFill>
                  <a:srgbClr val="000000"/>
                </a:solidFill>
                <a:uFillTx/>
                <a:latin typeface="Noto Sans Regular" pitchFamily="2"/>
                <a:ea typeface="Segoe UI" pitchFamily="2"/>
                <a:cs typeface="Tahoma" pitchFamily="2"/>
              </a:defRPr>
            </a:lvl1pPr>
          </a:lstStyle>
          <a:p>
            <a:pPr lvl="0"/>
            <a:fld id="{84404264-C626-40E2-9062-8142C06C6AC8}" type="slidenum">
              <a:t>‹#›</a:t>
            </a:fld>
            <a:r>
              <a:rPr lang="en-IN"/>
              <a:t> /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723C406-FE49-4236-9898-7EBCBC935DB7}"/>
              </a:ext>
            </a:extLst>
          </p:cNvPr>
          <p:cNvSpPr/>
          <p:nvPr/>
        </p:nvSpPr>
        <p:spPr>
          <a:xfrm>
            <a:off x="0" y="287999"/>
            <a:ext cx="503998" cy="1079997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EF2929"/>
          </a:solidFill>
          <a:ln cap="flat">
            <a:noFill/>
            <a:prstDash val="solid"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400" b="0" i="0" u="none" strike="noStrike" kern="1200" cap="none" spc="0" baseline="0">
              <a:solidFill>
                <a:srgbClr val="000000"/>
              </a:solidFill>
              <a:uFillTx/>
              <a:latin typeface="Noto Sans Regular" pitchFamily="34"/>
              <a:ea typeface="Segoe UI" pitchFamily="2"/>
              <a:cs typeface="Tahoma" pitchFamily="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0" marR="0" lvl="0" indent="0" algn="l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IN" sz="4400" b="1" i="0" u="none" strike="noStrike" kern="1200" cap="none" spc="0" baseline="0">
          <a:solidFill>
            <a:srgbClr val="333333"/>
          </a:solidFill>
          <a:uFillTx/>
          <a:latin typeface="Noto Sans Regular" pitchFamily="34"/>
        </a:defRPr>
      </a:lvl1pPr>
    </p:titleStyle>
    <p:bodyStyle>
      <a:lvl1pPr marL="0" marR="0" lvl="0" indent="0" defTabSz="914400" rtl="0" fontAlgn="auto" hangingPunct="0">
        <a:lnSpc>
          <a:spcPct val="100000"/>
        </a:lnSpc>
        <a:spcBef>
          <a:spcPts val="0"/>
        </a:spcBef>
        <a:spcAft>
          <a:spcPts val="1410"/>
        </a:spcAft>
        <a:buNone/>
        <a:tabLst/>
        <a:defRPr lang="en-US" sz="2800" b="0" i="0" u="none" strike="noStrike" kern="1200" cap="none" spc="0" baseline="0">
          <a:solidFill>
            <a:srgbClr val="333333"/>
          </a:solidFill>
          <a:uFillTx/>
          <a:latin typeface="Noto Sans Regular" pitchFamily="34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88056D81-EDB6-4268-B2D8-61A2E4EDD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080629" cy="821921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5DA03273-8B88-4145-846E-DB6385AAB834}"/>
              </a:ext>
            </a:extLst>
          </p:cNvPr>
          <p:cNvSpPr txBox="1"/>
          <p:nvPr/>
        </p:nvSpPr>
        <p:spPr>
          <a:xfrm>
            <a:off x="7227362" y="6886803"/>
            <a:ext cx="2348279" cy="5212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F372A07-D209-40D5-8572-1FFFBD20C10B}" type="slidenum">
              <a:t>1</a:t>
            </a:fld>
            <a:r>
              <a:rPr lang="en-IN" sz="1400" b="0" i="0" u="none" strike="noStrike" kern="1200" cap="none" spc="0" baseline="0">
                <a:solidFill>
                  <a:srgbClr val="000000"/>
                </a:solidFill>
                <a:uFillTx/>
                <a:latin typeface="Noto Sans Regular" pitchFamily="2"/>
                <a:ea typeface="Segoe UI" pitchFamily="2"/>
                <a:cs typeface="Tahoma" pitchFamily="2"/>
              </a:rPr>
              <a:t> /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3D6F3A6-EB00-41E7-BBB9-B5868203406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20364" y="588955"/>
            <a:ext cx="8855643" cy="4595042"/>
          </a:xfrm>
        </p:spPr>
        <p:txBody>
          <a:bodyPr anchorCtr="1">
            <a:spAutoFit/>
          </a:bodyPr>
          <a:lstStyle/>
          <a:p>
            <a:pPr lvl="0" algn="ctr"/>
            <a:r>
              <a:rPr lang="en-IN" sz="3200">
                <a:solidFill>
                  <a:srgbClr val="FFFFFF"/>
                </a:solidFill>
                <a:highlight>
                  <a:scrgbClr r="0" g="0" b="0">
                    <a:alpha val="0"/>
                  </a:scrgbClr>
                </a:highlight>
                <a:cs typeface="Tahoma" pitchFamily="2"/>
              </a:rPr>
              <a:t>Course Name: Open Source Programming</a:t>
            </a:r>
            <a:br>
              <a:rPr lang="en-IN" sz="3200">
                <a:solidFill>
                  <a:srgbClr val="FFFFFF"/>
                </a:solidFill>
                <a:highlight>
                  <a:scrgbClr r="0" g="0" b="0">
                    <a:alpha val="0"/>
                  </a:scrgbClr>
                </a:highlight>
                <a:cs typeface="Tahoma" pitchFamily="2"/>
              </a:rPr>
            </a:br>
            <a:br>
              <a:rPr lang="en-IN" sz="3200">
                <a:solidFill>
                  <a:srgbClr val="FFFFFF"/>
                </a:solidFill>
                <a:highlight>
                  <a:scrgbClr r="0" g="0" b="0">
                    <a:alpha val="0"/>
                  </a:scrgbClr>
                </a:highlight>
                <a:cs typeface="Tahoma" pitchFamily="2"/>
              </a:rPr>
            </a:br>
            <a:r>
              <a:rPr lang="en-IN" sz="3200">
                <a:solidFill>
                  <a:srgbClr val="FFFFFF"/>
                </a:solidFill>
                <a:highlight>
                  <a:scrgbClr r="0" g="0" b="0">
                    <a:alpha val="0"/>
                  </a:scrgbClr>
                </a:highlight>
                <a:cs typeface="Tahoma" pitchFamily="2"/>
              </a:rPr>
              <a:t>Faculty Name: JayaKumar Sadhasivam</a:t>
            </a:r>
            <a:br>
              <a:rPr lang="en-IN" sz="3200">
                <a:solidFill>
                  <a:srgbClr val="FFFFFF"/>
                </a:solidFill>
                <a:highlight>
                  <a:scrgbClr r="0" g="0" b="0">
                    <a:alpha val="0"/>
                  </a:scrgbClr>
                </a:highlight>
                <a:cs typeface="Tahoma" pitchFamily="2"/>
              </a:rPr>
            </a:br>
            <a:br>
              <a:rPr lang="en-IN" sz="3200">
                <a:solidFill>
                  <a:srgbClr val="FFFFFF"/>
                </a:solidFill>
                <a:highlight>
                  <a:scrgbClr r="0" g="0" b="0">
                    <a:alpha val="0"/>
                  </a:scrgbClr>
                </a:highlight>
                <a:cs typeface="Tahoma" pitchFamily="2"/>
              </a:rPr>
            </a:br>
            <a:r>
              <a:rPr lang="en-IN" sz="3200">
                <a:solidFill>
                  <a:srgbClr val="FFFFFF"/>
                </a:solidFill>
                <a:highlight>
                  <a:scrgbClr r="0" g="0" b="0">
                    <a:alpha val="0"/>
                  </a:scrgbClr>
                </a:highlight>
                <a:cs typeface="Tahoma" pitchFamily="2"/>
              </a:rPr>
              <a:t>Project Topic: Online Streaming Service</a:t>
            </a:r>
            <a:br>
              <a:rPr lang="en-IN" sz="3200">
                <a:solidFill>
                  <a:srgbClr val="FFFFFF"/>
                </a:solidFill>
                <a:highlight>
                  <a:scrgbClr r="0" g="0" b="0">
                    <a:alpha val="0"/>
                  </a:scrgbClr>
                </a:highlight>
                <a:cs typeface="Tahoma" pitchFamily="2"/>
              </a:rPr>
            </a:br>
            <a:br>
              <a:rPr lang="en-IN" sz="3200">
                <a:solidFill>
                  <a:srgbClr val="FFFFFF"/>
                </a:solidFill>
                <a:highlight>
                  <a:scrgbClr r="0" g="0" b="0">
                    <a:alpha val="0"/>
                  </a:scrgbClr>
                </a:highlight>
                <a:cs typeface="Tahoma" pitchFamily="2"/>
              </a:rPr>
            </a:br>
            <a:br>
              <a:rPr lang="en-IN" sz="3200">
                <a:solidFill>
                  <a:srgbClr val="FFFFFF"/>
                </a:solidFill>
                <a:highlight>
                  <a:scrgbClr r="0" g="0" b="0">
                    <a:alpha val="0"/>
                  </a:scrgbClr>
                </a:highlight>
                <a:cs typeface="Tahoma" pitchFamily="2"/>
              </a:rPr>
            </a:br>
            <a:endParaRPr lang="en-IN" sz="3200"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cs typeface="Tahoma" pitchFamily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BFAC00-70B5-476A-90E0-BE7FA1FF4F2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245187" y="4010942"/>
            <a:ext cx="3835441" cy="35240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2BE47400-00B5-499E-9AF8-F1D62794BC4A}"/>
              </a:ext>
            </a:extLst>
          </p:cNvPr>
          <p:cNvSpPr txBox="1"/>
          <p:nvPr/>
        </p:nvSpPr>
        <p:spPr>
          <a:xfrm>
            <a:off x="7227362" y="6886803"/>
            <a:ext cx="2348279" cy="5212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2473918-2F6B-472A-8133-81926BEA7846}" type="slidenum">
              <a:t>10</a:t>
            </a:fld>
            <a:r>
              <a:rPr lang="en-IN" sz="1400" b="0" i="0" u="none" strike="noStrike" kern="1200" cap="none" spc="0" baseline="0">
                <a:solidFill>
                  <a:srgbClr val="000000"/>
                </a:solidFill>
                <a:uFillTx/>
                <a:latin typeface="Noto Sans Regular" pitchFamily="2"/>
                <a:ea typeface="Segoe UI" pitchFamily="2"/>
                <a:cs typeface="Tahoma" pitchFamily="2"/>
              </a:rPr>
              <a:t> /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5EA9A9-8429-4A4D-AB65-82CDCDEFF48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IN">
                <a:solidFill>
                  <a:srgbClr val="000000"/>
                </a:solidFill>
                <a:cs typeface="Tahoma" pitchFamily="2"/>
              </a:rPr>
              <a:t>Flow-chart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225DE3-D75D-49EA-BE7B-D40611B04D7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998" y="2231995"/>
            <a:ext cx="9359999" cy="532799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15F5C41-5E4C-4509-B987-246665F5F37E}"/>
              </a:ext>
            </a:extLst>
          </p:cNvPr>
          <p:cNvSpPr txBox="1"/>
          <p:nvPr/>
        </p:nvSpPr>
        <p:spPr>
          <a:xfrm>
            <a:off x="7227362" y="6886803"/>
            <a:ext cx="2348279" cy="5212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B64CB0-09FD-4277-AAB2-9B9B63348D20}" type="slidenum">
              <a:t>11</a:t>
            </a:fld>
            <a:r>
              <a:rPr lang="en-IN" sz="1400" b="0" i="0" u="none" strike="noStrike" kern="1200" cap="none" spc="0" baseline="0">
                <a:solidFill>
                  <a:srgbClr val="000000"/>
                </a:solidFill>
                <a:uFillTx/>
                <a:latin typeface="Noto Sans Regular" pitchFamily="2"/>
                <a:ea typeface="Segoe UI" pitchFamily="2"/>
                <a:cs typeface="Tahoma" pitchFamily="2"/>
              </a:rPr>
              <a:t> 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AAE230-7584-4399-A0DA-712B88915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445" y="537246"/>
            <a:ext cx="6577446" cy="6485182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33992D82-085B-48EB-BE39-4457078B78FF}"/>
              </a:ext>
            </a:extLst>
          </p:cNvPr>
          <p:cNvSpPr txBox="1"/>
          <p:nvPr/>
        </p:nvSpPr>
        <p:spPr>
          <a:xfrm>
            <a:off x="7227362" y="6886803"/>
            <a:ext cx="2348279" cy="5212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291EBA1-7965-44DE-A269-1A1A55D98C31}" type="slidenum">
              <a:t>12</a:t>
            </a:fld>
            <a:r>
              <a:rPr lang="en-IN" sz="1400" b="0" i="0" u="none" strike="noStrike" kern="1200" cap="none" spc="0" baseline="0">
                <a:solidFill>
                  <a:srgbClr val="000000"/>
                </a:solidFill>
                <a:uFillTx/>
                <a:latin typeface="Noto Sans Regular" pitchFamily="2"/>
                <a:ea typeface="Segoe UI" pitchFamily="2"/>
                <a:cs typeface="Tahoma" pitchFamily="2"/>
              </a:rPr>
              <a:t> 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D7A74-2ACC-4E4E-AB1B-1C758C2C176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66595"/>
            <a:ext cx="9647998" cy="727739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B9566938-4000-438E-BB0C-75228E70D0BC}"/>
              </a:ext>
            </a:extLst>
          </p:cNvPr>
          <p:cNvSpPr txBox="1"/>
          <p:nvPr/>
        </p:nvSpPr>
        <p:spPr>
          <a:xfrm>
            <a:off x="7227362" y="6886803"/>
            <a:ext cx="2348279" cy="5212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DF119F3-BB95-4FA5-BEF8-10EB66411C80}" type="slidenum">
              <a:t>13</a:t>
            </a:fld>
            <a:r>
              <a:rPr lang="en-IN" sz="1400" b="0" i="0" u="none" strike="noStrike" kern="1200" cap="none" spc="0" baseline="0">
                <a:solidFill>
                  <a:srgbClr val="000000"/>
                </a:solidFill>
                <a:uFillTx/>
                <a:latin typeface="Noto Sans Regular" pitchFamily="2"/>
                <a:ea typeface="Segoe UI" pitchFamily="2"/>
                <a:cs typeface="Tahoma" pitchFamily="2"/>
              </a:rPr>
              <a:t> 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FC5A64-23CC-431D-A09A-47C368A569C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087995" y="143999"/>
            <a:ext cx="6479996" cy="741600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FADEC4D-4E9D-4717-A8B7-D1AECDA22D00}"/>
              </a:ext>
            </a:extLst>
          </p:cNvPr>
          <p:cNvSpPr txBox="1"/>
          <p:nvPr/>
        </p:nvSpPr>
        <p:spPr>
          <a:xfrm>
            <a:off x="7227362" y="6886803"/>
            <a:ext cx="2348279" cy="5212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A910CDB-4EFA-4EB6-850B-D3003A599A99}" type="slidenum">
              <a:t>14</a:t>
            </a:fld>
            <a:r>
              <a:rPr lang="en-IN" sz="1400" b="0" i="0" u="none" strike="noStrike" kern="1200" cap="none" spc="0" baseline="0">
                <a:solidFill>
                  <a:srgbClr val="000000"/>
                </a:solidFill>
                <a:uFillTx/>
                <a:latin typeface="Noto Sans Regular" pitchFamily="2"/>
                <a:ea typeface="Segoe UI" pitchFamily="2"/>
                <a:cs typeface="Tahoma" pitchFamily="2"/>
              </a:rPr>
              <a:t> 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4CA7FE-86DA-488D-8927-DEC899FC408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31995" y="356"/>
            <a:ext cx="6119996" cy="755963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3144" y="0"/>
            <a:ext cx="9020879" cy="7559675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89DF39-6DD3-43AF-877C-47EB79BBD6A0}"/>
              </a:ext>
            </a:extLst>
          </p:cNvPr>
          <p:cNvSpPr txBox="1"/>
          <p:nvPr/>
        </p:nvSpPr>
        <p:spPr>
          <a:xfrm>
            <a:off x="2517980" y="2252760"/>
            <a:ext cx="5047914" cy="223886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Review II</a:t>
            </a:r>
          </a:p>
        </p:txBody>
      </p:sp>
    </p:spTree>
    <p:extLst>
      <p:ext uri="{BB962C8B-B14F-4D97-AF65-F5344CB8AC3E}">
        <p14:creationId xmlns:p14="http://schemas.microsoft.com/office/powerpoint/2010/main" val="913938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4" cy="75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256A4B-1DE9-440A-81FA-74D02D155B8F}"/>
              </a:ext>
            </a:extLst>
          </p:cNvPr>
          <p:cNvSpPr txBox="1"/>
          <p:nvPr/>
        </p:nvSpPr>
        <p:spPr>
          <a:xfrm>
            <a:off x="7662919" y="2230104"/>
            <a:ext cx="2041942" cy="313726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latin typeface="+mj-lt"/>
                <a:ea typeface="+mj-ea"/>
                <a:cs typeface="+mj-cs"/>
              </a:rPr>
              <a:t>Relational schema</a:t>
            </a: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602987" y="270460"/>
            <a:ext cx="1890997" cy="709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9770" y="732276"/>
            <a:ext cx="6682906" cy="61733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C3DB8C28-E511-484C-8B12-FD7EE82720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90"/>
          <a:stretch/>
        </p:blipFill>
        <p:spPr>
          <a:xfrm>
            <a:off x="450815" y="946364"/>
            <a:ext cx="6290720" cy="5745162"/>
          </a:xfrm>
          <a:prstGeom prst="rect">
            <a:avLst/>
          </a:prstGeom>
        </p:spPr>
      </p:pic>
      <p:sp>
        <p:nvSpPr>
          <p:cNvPr id="12" name="Rectangle 1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336817" y="3760149"/>
            <a:ext cx="1894959" cy="1259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22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54D376-7060-4491-9779-FC35E62F3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78104" cy="7559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1CC11E-BD15-4D4E-BE3E-A8DB2B26A50E}"/>
              </a:ext>
            </a:extLst>
          </p:cNvPr>
          <p:cNvSpPr txBox="1"/>
          <p:nvPr/>
        </p:nvSpPr>
        <p:spPr>
          <a:xfrm>
            <a:off x="693042" y="6419178"/>
            <a:ext cx="8694540" cy="12284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u="sng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ER-DIAGRAM</a:t>
            </a:r>
            <a:endParaRPr lang="en-US" sz="5000" b="1" u="sng">
              <a:solidFill>
                <a:schemeClr val="accent2"/>
              </a:solidFill>
              <a:latin typeface="+mj-lt"/>
              <a:ea typeface="+mj-ea"/>
              <a:cs typeface="Calibri Light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000">
              <a:latin typeface="+mj-lt"/>
              <a:ea typeface="+mj-ea"/>
              <a:cs typeface="+mj-cs"/>
            </a:endParaRP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9AC34036-B18A-411F-A086-BE461DFE06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33" r="2" b="2"/>
          <a:stretch/>
        </p:blipFill>
        <p:spPr>
          <a:xfrm>
            <a:off x="20" y="10"/>
            <a:ext cx="10080605" cy="625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509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78104" cy="7559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321BA6-90F0-4222-A25B-FCC6775D5B5B}"/>
              </a:ext>
            </a:extLst>
          </p:cNvPr>
          <p:cNvSpPr txBox="1"/>
          <p:nvPr/>
        </p:nvSpPr>
        <p:spPr>
          <a:xfrm>
            <a:off x="693042" y="203713"/>
            <a:ext cx="8694540" cy="165995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u="sng" kern="120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ER-DIAGRAM</a:t>
            </a:r>
            <a:endParaRPr lang="en-US" sz="5000" b="1" u="sng" kern="1200">
              <a:solidFill>
                <a:schemeClr val="accent2"/>
              </a:solidFill>
              <a:latin typeface="+mj-lt"/>
              <a:ea typeface="+mj-ea"/>
              <a:cs typeface="Calibri Light"/>
            </a:endParaRP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031BF739-B452-47DE-95ED-F0C6D9D45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42" y="2149836"/>
            <a:ext cx="8692015" cy="411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180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60" y="0"/>
            <a:ext cx="10078104" cy="7559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1BC1DB15-B674-45BF-B782-00148372F3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32" r="12545" b="-1"/>
          <a:stretch/>
        </p:blipFill>
        <p:spPr>
          <a:xfrm>
            <a:off x="20" y="1413"/>
            <a:ext cx="10080605" cy="755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7720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DEAA2014-1144-4B7B-98A4-08C2A3D0B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080629" cy="821921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D554295-6477-41B0-8109-94E317A58AA1}"/>
              </a:ext>
            </a:extLst>
          </p:cNvPr>
          <p:cNvSpPr txBox="1"/>
          <p:nvPr/>
        </p:nvSpPr>
        <p:spPr>
          <a:xfrm>
            <a:off x="7227362" y="6886437"/>
            <a:ext cx="2348279" cy="5212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96075CE-AE23-4E35-B388-C0AA98974349}" type="slidenum">
              <a:t>2</a:t>
            </a:fld>
            <a:r>
              <a:rPr lang="en-IN" sz="1400" b="0" i="0" u="none" strike="noStrike" kern="1200" cap="none" spc="0" baseline="0">
                <a:solidFill>
                  <a:srgbClr val="000000"/>
                </a:solidFill>
                <a:uFillTx/>
                <a:latin typeface="Noto Sans Regular" pitchFamily="2"/>
                <a:ea typeface="Segoe UI" pitchFamily="2"/>
                <a:cs typeface="Tahoma" pitchFamily="2"/>
              </a:rPr>
              <a:t> /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2A48DDC-399B-4585-BEE7-65BEBB77194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63998" y="-575998"/>
            <a:ext cx="8568001" cy="1449717"/>
          </a:xfrm>
        </p:spPr>
        <p:txBody>
          <a:bodyPr/>
          <a:lstStyle/>
          <a:p>
            <a:pPr lvl="0"/>
            <a:br>
              <a:rPr lang="en-IN" sz="2800">
                <a:solidFill>
                  <a:srgbClr val="FFBF00"/>
                </a:solidFill>
                <a:cs typeface="Tahoma" pitchFamily="2"/>
              </a:rPr>
            </a:br>
            <a:br>
              <a:rPr lang="en-IN" sz="2800">
                <a:solidFill>
                  <a:srgbClr val="FFBF00"/>
                </a:solidFill>
                <a:cs typeface="Tahoma" pitchFamily="2"/>
              </a:rPr>
            </a:br>
            <a:r>
              <a:rPr lang="en-IN" sz="2800">
                <a:solidFill>
                  <a:srgbClr val="FFBF00"/>
                </a:solidFill>
                <a:cs typeface="Tahoma" pitchFamily="2"/>
              </a:rPr>
              <a:t>OPEN-SOURCE-PROGRAMMING(J-COMPONENT):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9E6D685-16C9-4907-9B78-D16651EBEF56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91998" y="777240"/>
            <a:ext cx="8568001" cy="3110761"/>
          </a:xfrm>
        </p:spPr>
        <p:txBody>
          <a:bodyPr anchor="ctr"/>
          <a:lstStyle/>
          <a:p>
            <a:pPr lvl="0" algn="l">
              <a:lnSpc>
                <a:spcPct val="90000"/>
              </a:lnSpc>
            </a:pPr>
            <a:endParaRPr lang="en-IN" sz="2600">
              <a:latin typeface="Noto Sans Regular" pitchFamily="34"/>
              <a:cs typeface="Tahoma" pitchFamily="2"/>
            </a:endParaRPr>
          </a:p>
          <a:p>
            <a:pPr lvl="0" algn="l">
              <a:lnSpc>
                <a:spcPct val="90000"/>
              </a:lnSpc>
            </a:pPr>
            <a:endParaRPr lang="en-IN" sz="2600">
              <a:latin typeface="Noto Sans Regular" pitchFamily="34"/>
              <a:cs typeface="Tahoma" pitchFamily="2"/>
            </a:endParaRPr>
          </a:p>
          <a:p>
            <a:pPr lvl="0" algn="l">
              <a:lnSpc>
                <a:spcPct val="90000"/>
              </a:lnSpc>
            </a:pPr>
            <a:r>
              <a:rPr lang="en-IN" sz="2600" b="1">
                <a:solidFill>
                  <a:srgbClr val="FFFFFF"/>
                </a:solidFill>
                <a:latin typeface="Noto Sans Regular" pitchFamily="34"/>
                <a:cs typeface="Tahoma" pitchFamily="2"/>
              </a:rPr>
              <a:t>Group Members: </a:t>
            </a:r>
            <a:br>
              <a:rPr lang="en-IN" sz="2600">
                <a:solidFill>
                  <a:srgbClr val="FFFFFF"/>
                </a:solidFill>
                <a:latin typeface="Noto Sans Regular" pitchFamily="34"/>
                <a:cs typeface="Tahoma" pitchFamily="2"/>
              </a:rPr>
            </a:br>
            <a:r>
              <a:rPr lang="en-IN" sz="2600">
                <a:solidFill>
                  <a:srgbClr val="FFFFFF"/>
                </a:solidFill>
                <a:latin typeface="Noto Sans Regular" pitchFamily="34"/>
                <a:cs typeface="Tahoma" pitchFamily="2"/>
              </a:rPr>
              <a:t>	</a:t>
            </a:r>
          </a:p>
          <a:p>
            <a:pPr lvl="0" algn="l">
              <a:lnSpc>
                <a:spcPct val="90000"/>
              </a:lnSpc>
            </a:pPr>
            <a:r>
              <a:rPr lang="en-IN" sz="2600">
                <a:latin typeface="Noto Sans Regular" pitchFamily="34"/>
                <a:cs typeface="Tahoma" pitchFamily="2"/>
              </a:rPr>
              <a:t>	</a:t>
            </a:r>
            <a:r>
              <a:rPr lang="en-IN" sz="1900" b="1">
                <a:solidFill>
                  <a:srgbClr val="55308D"/>
                </a:solidFill>
                <a:latin typeface="Noto Sans Regular" pitchFamily="34"/>
                <a:cs typeface="Tahoma" pitchFamily="2"/>
              </a:rPr>
              <a:t>19BIT0323</a:t>
            </a:r>
            <a:r>
              <a:rPr lang="en-IN" sz="1900">
                <a:solidFill>
                  <a:srgbClr val="55308D"/>
                </a:solidFill>
                <a:latin typeface="Noto Sans Regular" pitchFamily="34"/>
                <a:cs typeface="Tahoma" pitchFamily="2"/>
              </a:rPr>
              <a:t> : </a:t>
            </a:r>
            <a:r>
              <a:rPr lang="en-IN" sz="1900">
                <a:solidFill>
                  <a:srgbClr val="FFBF00"/>
                </a:solidFill>
                <a:latin typeface="Noto Sans Regular" pitchFamily="34"/>
                <a:cs typeface="Tahoma" pitchFamily="2"/>
              </a:rPr>
              <a:t>Aadi Manchekar</a:t>
            </a:r>
            <a:r>
              <a:rPr lang="en-IN" sz="1900">
                <a:solidFill>
                  <a:srgbClr val="55308D"/>
                </a:solidFill>
                <a:latin typeface="Noto Sans Regular" pitchFamily="34"/>
                <a:cs typeface="Tahoma" pitchFamily="2"/>
              </a:rPr>
              <a:t> (Front-end, DBMS dev) </a:t>
            </a:r>
            <a:br>
              <a:rPr lang="en-IN" sz="1900">
                <a:solidFill>
                  <a:srgbClr val="55308D"/>
                </a:solidFill>
                <a:latin typeface="Noto Sans Regular" pitchFamily="34"/>
                <a:cs typeface="Tahoma" pitchFamily="2"/>
              </a:rPr>
            </a:br>
            <a:r>
              <a:rPr lang="en-IN" sz="1900">
                <a:solidFill>
                  <a:srgbClr val="55308D"/>
                </a:solidFill>
                <a:latin typeface="Noto Sans Regular" pitchFamily="34"/>
                <a:cs typeface="Tahoma" pitchFamily="2"/>
              </a:rPr>
              <a:t>	</a:t>
            </a:r>
            <a:r>
              <a:rPr lang="en-IN" sz="1900" b="1">
                <a:solidFill>
                  <a:srgbClr val="55308D"/>
                </a:solidFill>
                <a:latin typeface="Noto Sans Regular" pitchFamily="34"/>
                <a:cs typeface="Tahoma" pitchFamily="2"/>
              </a:rPr>
              <a:t>19BIT0319</a:t>
            </a:r>
            <a:r>
              <a:rPr lang="en-IN" sz="1900">
                <a:solidFill>
                  <a:srgbClr val="55308D"/>
                </a:solidFill>
                <a:latin typeface="Noto Sans Regular" pitchFamily="34"/>
                <a:cs typeface="Tahoma" pitchFamily="2"/>
              </a:rPr>
              <a:t> : </a:t>
            </a:r>
            <a:r>
              <a:rPr lang="en-IN" sz="1900">
                <a:solidFill>
                  <a:srgbClr val="FFBF00"/>
                </a:solidFill>
                <a:latin typeface="Noto Sans Regular" pitchFamily="34"/>
                <a:cs typeface="Tahoma" pitchFamily="2"/>
              </a:rPr>
              <a:t>Roshan Mishra</a:t>
            </a:r>
            <a:r>
              <a:rPr lang="en-IN" sz="1900">
                <a:solidFill>
                  <a:srgbClr val="55308D"/>
                </a:solidFill>
                <a:latin typeface="Noto Sans Regular" pitchFamily="34"/>
                <a:cs typeface="Tahoma" pitchFamily="2"/>
              </a:rPr>
              <a:t> (Front-end, Back-end dev) </a:t>
            </a:r>
            <a:br>
              <a:rPr lang="en-IN" sz="1900">
                <a:solidFill>
                  <a:srgbClr val="55308D"/>
                </a:solidFill>
                <a:latin typeface="Noto Sans Regular" pitchFamily="34"/>
                <a:cs typeface="Tahoma" pitchFamily="2"/>
              </a:rPr>
            </a:br>
            <a:r>
              <a:rPr lang="en-IN" sz="1900">
                <a:solidFill>
                  <a:srgbClr val="55308D"/>
                </a:solidFill>
                <a:latin typeface="Noto Sans Regular" pitchFamily="34"/>
                <a:cs typeface="Tahoma" pitchFamily="2"/>
              </a:rPr>
              <a:t>	</a:t>
            </a:r>
            <a:r>
              <a:rPr lang="en-IN" sz="1900" b="1">
                <a:solidFill>
                  <a:srgbClr val="55308D"/>
                </a:solidFill>
                <a:latin typeface="Noto Sans Regular" pitchFamily="34"/>
                <a:cs typeface="Tahoma" pitchFamily="2"/>
              </a:rPr>
              <a:t>19BIT0309</a:t>
            </a:r>
            <a:r>
              <a:rPr lang="en-IN" sz="1900">
                <a:solidFill>
                  <a:srgbClr val="55308D"/>
                </a:solidFill>
                <a:latin typeface="Noto Sans Regular" pitchFamily="34"/>
                <a:cs typeface="Tahoma" pitchFamily="2"/>
              </a:rPr>
              <a:t> : </a:t>
            </a:r>
            <a:r>
              <a:rPr lang="en-IN" sz="1900">
                <a:solidFill>
                  <a:srgbClr val="FFBF00"/>
                </a:solidFill>
                <a:latin typeface="Noto Sans Regular" pitchFamily="34"/>
                <a:cs typeface="Tahoma" pitchFamily="2"/>
              </a:rPr>
              <a:t>Mrigank Batra</a:t>
            </a:r>
            <a:r>
              <a:rPr lang="en-IN" sz="1900">
                <a:solidFill>
                  <a:srgbClr val="55308D"/>
                </a:solidFill>
                <a:latin typeface="Noto Sans Regular" pitchFamily="34"/>
                <a:cs typeface="Tahoma" pitchFamily="2"/>
              </a:rPr>
              <a:t> (Back-end dev)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A75F93-21FC-4533-A64C-C9969F6D893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111642" y="4839123"/>
            <a:ext cx="4896355" cy="264887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wedg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60" y="0"/>
            <a:ext cx="10078104" cy="7559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109842B9-DF28-41C9-8688-8F79BC1C72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47" r="13031" b="-1"/>
          <a:stretch/>
        </p:blipFill>
        <p:spPr>
          <a:xfrm>
            <a:off x="-68016" y="1414"/>
            <a:ext cx="10148640" cy="755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12376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60" y="0"/>
            <a:ext cx="10078104" cy="7559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0CA0A2-5609-428A-A111-6955961D08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78" r="-1" b="-1"/>
          <a:stretch/>
        </p:blipFill>
        <p:spPr>
          <a:xfrm>
            <a:off x="20" y="1413"/>
            <a:ext cx="10080605" cy="755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61921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C8BC9AD-E812-4450-83DF-E2B5CF43A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3" y="-2793"/>
            <a:ext cx="10082450" cy="756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24258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4" cy="75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0080625" cy="57178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170" y="608434"/>
            <a:ext cx="9094284" cy="59524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31A27577-C5CA-45C9-B185-F2E0934D76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02" r="784" b="-1"/>
          <a:stretch/>
        </p:blipFill>
        <p:spPr>
          <a:xfrm>
            <a:off x="693042" y="831308"/>
            <a:ext cx="8694540" cy="550669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93170" y="6977398"/>
            <a:ext cx="9095244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198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4" cy="75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0080625" cy="57178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170" y="608434"/>
            <a:ext cx="9094284" cy="59524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9393C344-C4A4-47FC-8942-AF6C57FC3F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6"/>
          <a:stretch/>
        </p:blipFill>
        <p:spPr>
          <a:xfrm>
            <a:off x="693042" y="831308"/>
            <a:ext cx="8694540" cy="550669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93170" y="6977398"/>
            <a:ext cx="9095244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273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4" cy="75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0080625" cy="57178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170" y="608434"/>
            <a:ext cx="9094284" cy="59524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C446529-7A48-4717-A1C1-6DC5C554C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85" r="2301" b="-1"/>
          <a:stretch/>
        </p:blipFill>
        <p:spPr>
          <a:xfrm>
            <a:off x="693042" y="831308"/>
            <a:ext cx="8694540" cy="550669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93170" y="6977398"/>
            <a:ext cx="9095244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962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7FA38C4-8196-4BE1-BC1D-F46206AC9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" y="1983"/>
            <a:ext cx="10085199" cy="749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263800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1DACC4F-9E8F-4F47-8B14-712C16397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" y="48455"/>
            <a:ext cx="10080168" cy="739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49449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3144" y="0"/>
            <a:ext cx="9020879" cy="7559675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7D8931-C45A-4812-B665-742A0370A4DA}"/>
              </a:ext>
            </a:extLst>
          </p:cNvPr>
          <p:cNvSpPr txBox="1"/>
          <p:nvPr/>
        </p:nvSpPr>
        <p:spPr>
          <a:xfrm>
            <a:off x="2517980" y="2252760"/>
            <a:ext cx="5047914" cy="223886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Snap Shots of working prototype</a:t>
            </a:r>
          </a:p>
        </p:txBody>
      </p:sp>
    </p:spTree>
    <p:extLst>
      <p:ext uri="{BB962C8B-B14F-4D97-AF65-F5344CB8AC3E}">
        <p14:creationId xmlns:p14="http://schemas.microsoft.com/office/powerpoint/2010/main" val="1152859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26AB7-D619-4515-962A-BC83909EC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7559675"/>
          </a:xfrm>
          <a:prstGeom prst="rect">
            <a:avLst/>
          </a:prstGeom>
          <a:solidFill>
            <a:srgbClr val="743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47DF98-723F-4AAC-ABCF-CACBC438F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612" y="282787"/>
            <a:ext cx="9677400" cy="7016498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29FC7C-9308-4FDE-8DCA-405668055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94148" y="6358376"/>
            <a:ext cx="5292328" cy="0"/>
          </a:xfrm>
          <a:prstGeom prst="line">
            <a:avLst/>
          </a:prstGeom>
          <a:ln>
            <a:solidFill>
              <a:srgbClr val="7435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8F7795A-CA91-4381-8BE8-6C35F1CD1B73}"/>
              </a:ext>
            </a:extLst>
          </p:cNvPr>
          <p:cNvSpPr txBox="1"/>
          <p:nvPr/>
        </p:nvSpPr>
        <p:spPr>
          <a:xfrm>
            <a:off x="917756" y="4714992"/>
            <a:ext cx="8240911" cy="171996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 b="1">
                <a:solidFill>
                  <a:srgbClr val="743568"/>
                </a:solidFill>
                <a:latin typeface="+mj-lt"/>
                <a:ea typeface="+mj-ea"/>
                <a:cs typeface="+mj-cs"/>
              </a:rPr>
              <a:t>(Register.php)</a:t>
            </a:r>
          </a:p>
        </p:txBody>
      </p:sp>
      <p:pic>
        <p:nvPicPr>
          <p:cNvPr id="3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D35CEEB-11CD-45AD-9F68-7E4E0C2295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45" r="2" b="2"/>
          <a:stretch/>
        </p:blipFill>
        <p:spPr>
          <a:xfrm>
            <a:off x="201612" y="282787"/>
            <a:ext cx="9677400" cy="414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957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3144" y="0"/>
            <a:ext cx="9020879" cy="7559675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AFCAFD-E058-4632-83E9-713D1A672215}"/>
              </a:ext>
            </a:extLst>
          </p:cNvPr>
          <p:cNvSpPr txBox="1"/>
          <p:nvPr/>
        </p:nvSpPr>
        <p:spPr>
          <a:xfrm>
            <a:off x="2517980" y="2252760"/>
            <a:ext cx="5047914" cy="223886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Review I</a:t>
            </a:r>
          </a:p>
        </p:txBody>
      </p:sp>
    </p:spTree>
    <p:extLst>
      <p:ext uri="{BB962C8B-B14F-4D97-AF65-F5344CB8AC3E}">
        <p14:creationId xmlns:p14="http://schemas.microsoft.com/office/powerpoint/2010/main" val="39527678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4426AB7-D619-4515-962A-BC83909EC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7559675"/>
          </a:xfrm>
          <a:prstGeom prst="rect">
            <a:avLst/>
          </a:prstGeom>
          <a:solidFill>
            <a:srgbClr val="617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47DF98-723F-4AAC-ABCF-CACBC438F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612" y="282787"/>
            <a:ext cx="9677400" cy="7016498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A29FC7C-9308-4FDE-8DCA-405668055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94148" y="6358376"/>
            <a:ext cx="5292328" cy="0"/>
          </a:xfrm>
          <a:prstGeom prst="line">
            <a:avLst/>
          </a:prstGeom>
          <a:ln>
            <a:solidFill>
              <a:srgbClr val="617B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FB96F28-0CCA-415A-ACF4-CC8FE9EBE3EB}"/>
              </a:ext>
            </a:extLst>
          </p:cNvPr>
          <p:cNvSpPr txBox="1"/>
          <p:nvPr/>
        </p:nvSpPr>
        <p:spPr>
          <a:xfrm>
            <a:off x="917756" y="4714992"/>
            <a:ext cx="8240911" cy="171996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>
                <a:solidFill>
                  <a:srgbClr val="617B3F"/>
                </a:solidFill>
                <a:latin typeface="+mj-lt"/>
                <a:ea typeface="+mj-ea"/>
                <a:cs typeface="+mj-cs"/>
              </a:rPr>
              <a:t> (</a:t>
            </a:r>
            <a:r>
              <a:rPr lang="en-US" sz="4800" b="1" err="1">
                <a:solidFill>
                  <a:srgbClr val="617B3F"/>
                </a:solidFill>
                <a:latin typeface="+mj-lt"/>
                <a:ea typeface="+mj-ea"/>
                <a:cs typeface="+mj-cs"/>
              </a:rPr>
              <a:t>register.php</a:t>
            </a:r>
            <a:r>
              <a:rPr lang="en-US" sz="4800" b="1">
                <a:solidFill>
                  <a:srgbClr val="617B3F"/>
                </a:solidFill>
                <a:latin typeface="+mj-lt"/>
                <a:ea typeface="+mj-ea"/>
                <a:cs typeface="+mj-cs"/>
              </a:rPr>
              <a:t>-error messages)</a:t>
            </a:r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45173B0-CAB4-4FE4-8612-7E5A8AC6C0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43" r="2" b="2"/>
          <a:stretch/>
        </p:blipFill>
        <p:spPr>
          <a:xfrm>
            <a:off x="201612" y="282787"/>
            <a:ext cx="9677400" cy="414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885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26AB7-D619-4515-962A-BC83909EC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7559675"/>
          </a:xfrm>
          <a:prstGeom prst="rect">
            <a:avLst/>
          </a:prstGeom>
          <a:solidFill>
            <a:srgbClr val="7D7F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47DF98-723F-4AAC-ABCF-CACBC438F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612" y="282787"/>
            <a:ext cx="9677400" cy="7016498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29FC7C-9308-4FDE-8DCA-405668055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94148" y="6358376"/>
            <a:ext cx="5292328" cy="0"/>
          </a:xfrm>
          <a:prstGeom prst="line">
            <a:avLst/>
          </a:prstGeom>
          <a:ln>
            <a:solidFill>
              <a:srgbClr val="7D7F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DA17FBC-7C5F-457B-BC36-A6F968F270BD}"/>
              </a:ext>
            </a:extLst>
          </p:cNvPr>
          <p:cNvSpPr txBox="1"/>
          <p:nvPr/>
        </p:nvSpPr>
        <p:spPr>
          <a:xfrm>
            <a:off x="917756" y="4714992"/>
            <a:ext cx="8240911" cy="171996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 b="1">
                <a:solidFill>
                  <a:srgbClr val="7D7F36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5600" b="1" err="1">
                <a:solidFill>
                  <a:srgbClr val="7D7F36"/>
                </a:solidFill>
                <a:latin typeface="+mj-lt"/>
                <a:ea typeface="+mj-ea"/>
                <a:cs typeface="+mj-cs"/>
              </a:rPr>
              <a:t>login.php</a:t>
            </a:r>
            <a:r>
              <a:rPr lang="en-US" sz="5600" b="1">
                <a:solidFill>
                  <a:srgbClr val="7D7F36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DA9B4EF1-4284-48ED-8129-DA857A9743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543" r="2" b="2"/>
          <a:stretch/>
        </p:blipFill>
        <p:spPr>
          <a:xfrm>
            <a:off x="201612" y="282787"/>
            <a:ext cx="9677400" cy="414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660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372" cy="7559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0E001E-325B-451C-B7E1-72C26D61B872}"/>
              </a:ext>
            </a:extLst>
          </p:cNvPr>
          <p:cNvSpPr txBox="1"/>
          <p:nvPr/>
        </p:nvSpPr>
        <p:spPr>
          <a:xfrm>
            <a:off x="665321" y="5640025"/>
            <a:ext cx="8757852" cy="110303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                      (</a:t>
            </a:r>
            <a:r>
              <a:rPr lang="en-US" sz="3800" b="1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login.php</a:t>
            </a:r>
            <a:r>
              <a:rPr lang="en-US" sz="3800" b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-errors)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800" b="1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A53A5F6-FB97-4893-8D9B-DC50A070F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55" r="2" b="2"/>
          <a:stretch/>
        </p:blipFill>
        <p:spPr>
          <a:xfrm>
            <a:off x="20" y="10"/>
            <a:ext cx="10080605" cy="463132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42804"/>
            <a:ext cx="10078104" cy="2015913"/>
            <a:chOff x="-305" y="3144820"/>
            <a:chExt cx="9182100" cy="1551136"/>
          </a:xfrm>
        </p:grpSpPr>
        <p:sp useBgFill="1"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7675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372" cy="7559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E33BC0-4F8E-49CC-A68B-4C30D8C04B23}"/>
              </a:ext>
            </a:extLst>
          </p:cNvPr>
          <p:cNvSpPr txBox="1"/>
          <p:nvPr/>
        </p:nvSpPr>
        <p:spPr>
          <a:xfrm>
            <a:off x="665321" y="5640025"/>
            <a:ext cx="8757852" cy="110303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                             (</a:t>
            </a:r>
            <a:r>
              <a:rPr lang="en-US" sz="3800" b="1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index.php</a:t>
            </a:r>
            <a:r>
              <a:rPr lang="en-US" sz="3800" b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3" name="Picture 3" descr="A screen shot of a video game&#10;&#10;Description automatically generated">
            <a:extLst>
              <a:ext uri="{FF2B5EF4-FFF2-40B4-BE49-F238E27FC236}">
                <a16:creationId xmlns:a16="http://schemas.microsoft.com/office/drawing/2014/main" id="{B5792CE5-AB5B-41B4-B7EC-829538363B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88" r="2" b="8985"/>
          <a:stretch/>
        </p:blipFill>
        <p:spPr>
          <a:xfrm>
            <a:off x="20" y="10"/>
            <a:ext cx="10080605" cy="4631320"/>
          </a:xfrm>
          <a:prstGeom prst="rect">
            <a:avLst/>
          </a:prstGeom>
        </p:spPr>
      </p:pic>
      <p:grpSp>
        <p:nvGrpSpPr>
          <p:cNvPr id="16" name="Group 9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42804"/>
            <a:ext cx="10078104" cy="2015913"/>
            <a:chOff x="-305" y="3144820"/>
            <a:chExt cx="9182100" cy="1551136"/>
          </a:xfrm>
        </p:grpSpPr>
        <p:sp useBgFill="1"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2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363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7">
            <a:extLst>
              <a:ext uri="{FF2B5EF4-FFF2-40B4-BE49-F238E27FC236}">
                <a16:creationId xmlns:a16="http://schemas.microsoft.com/office/drawing/2014/main" id="{A254D376-7060-4491-9779-FC35E62F3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78104" cy="7559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B7F70B-3F05-4E0E-88BC-E8042CDCAD43}"/>
              </a:ext>
            </a:extLst>
          </p:cNvPr>
          <p:cNvSpPr txBox="1"/>
          <p:nvPr/>
        </p:nvSpPr>
        <p:spPr>
          <a:xfrm>
            <a:off x="693042" y="5717070"/>
            <a:ext cx="8694540" cy="12284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>
                <a:latin typeface="+mj-lt"/>
                <a:ea typeface="+mj-ea"/>
                <a:cs typeface="+mj-cs"/>
              </a:rPr>
              <a:t>(</a:t>
            </a:r>
            <a:r>
              <a:rPr lang="en-US" sz="3500" b="1" err="1">
                <a:latin typeface="+mj-lt"/>
                <a:ea typeface="+mj-ea"/>
                <a:cs typeface="+mj-cs"/>
              </a:rPr>
              <a:t>index.php</a:t>
            </a:r>
            <a:r>
              <a:rPr lang="en-US" sz="3500" b="1">
                <a:latin typeface="+mj-lt"/>
                <a:ea typeface="+mj-ea"/>
                <a:cs typeface="+mj-cs"/>
              </a:rPr>
              <a:t>)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500">
              <a:latin typeface="+mj-lt"/>
              <a:ea typeface="+mj-ea"/>
              <a:cs typeface="+mj-cs"/>
            </a:endParaRPr>
          </a:p>
        </p:txBody>
      </p:sp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51F92D4-51B0-4AFE-B935-0327D62F65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642"/>
          <a:stretch/>
        </p:blipFill>
        <p:spPr>
          <a:xfrm>
            <a:off x="20" y="10"/>
            <a:ext cx="10080605" cy="552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47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4426AB7-D619-4515-962A-BC83909EC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7559675"/>
          </a:xfrm>
          <a:prstGeom prst="rect">
            <a:avLst/>
          </a:prstGeom>
          <a:solidFill>
            <a:srgbClr val="3F5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DE47DF98-723F-4AAC-ABCF-CACBC438F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612" y="282787"/>
            <a:ext cx="9677400" cy="7016498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EA29FC7C-9308-4FDE-8DCA-405668055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94148" y="6358376"/>
            <a:ext cx="5292328" cy="0"/>
          </a:xfrm>
          <a:prstGeom prst="line">
            <a:avLst/>
          </a:prstGeom>
          <a:ln>
            <a:solidFill>
              <a:srgbClr val="3F51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5A91579-09DB-471C-8355-3BAE91EDEC41}"/>
              </a:ext>
            </a:extLst>
          </p:cNvPr>
          <p:cNvSpPr txBox="1"/>
          <p:nvPr/>
        </p:nvSpPr>
        <p:spPr>
          <a:xfrm>
            <a:off x="917756" y="4714992"/>
            <a:ext cx="8240911" cy="171996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 b="1">
                <a:solidFill>
                  <a:srgbClr val="3F5139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5600" b="1" err="1">
                <a:solidFill>
                  <a:srgbClr val="3F5139"/>
                </a:solidFill>
                <a:latin typeface="+mj-lt"/>
                <a:ea typeface="+mj-ea"/>
                <a:cs typeface="+mj-cs"/>
              </a:rPr>
              <a:t>entity.php</a:t>
            </a:r>
            <a:r>
              <a:rPr lang="en-US" sz="5600" b="1">
                <a:solidFill>
                  <a:srgbClr val="3F5139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3" name="Picture 3" descr="Timeline&#10;&#10;Description automatically generated">
            <a:extLst>
              <a:ext uri="{FF2B5EF4-FFF2-40B4-BE49-F238E27FC236}">
                <a16:creationId xmlns:a16="http://schemas.microsoft.com/office/drawing/2014/main" id="{37C23EC4-E7A0-4BA6-A197-281AC64D50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12048"/>
          <a:stretch/>
        </p:blipFill>
        <p:spPr>
          <a:xfrm>
            <a:off x="201612" y="282787"/>
            <a:ext cx="9677400" cy="414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087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7559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489677DD-234D-453A-92EC-ACFBF95F64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82" t="9091" r="1" b="1"/>
          <a:stretch/>
        </p:blipFill>
        <p:spPr>
          <a:xfrm>
            <a:off x="20" y="10"/>
            <a:ext cx="10080605" cy="755966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509251" y="-11702"/>
            <a:ext cx="5062127" cy="10080626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71081-F928-4BAB-8F84-F61D3E35C640}"/>
              </a:ext>
            </a:extLst>
          </p:cNvPr>
          <p:cNvSpPr txBox="1"/>
          <p:nvPr/>
        </p:nvSpPr>
        <p:spPr>
          <a:xfrm>
            <a:off x="334493" y="3408278"/>
            <a:ext cx="7506363" cy="263188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300">
                <a:latin typeface="+mj-lt"/>
                <a:ea typeface="+mj-ea"/>
                <a:cs typeface="+mj-cs"/>
              </a:rPr>
              <a:t>Plans and improvements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5448"/>
            <a:ext cx="8091203" cy="755967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92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327CD12-A6CF-489C-ADCF-17D7E56C7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372" cy="7559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E48C8E-1009-4750-9630-436223C9E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72582" y="-65451"/>
            <a:ext cx="10348393" cy="7632205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0ACFF1E-E5E6-43E9-A5B7-33E0BEBD6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217FABC-C638-4392-847B-1D5D24ACF2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F4D7986-89F7-4A82-BCE1-D3748FA19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086EDA91-62A8-4A58-8FD1-50579B98C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D2FE2666-E34E-4114-988D-0D6E0E7EF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0447EE7-0C29-4B15-AABB-C0C4A8F6A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D5347D5C-1205-4D74-AA55-A6AC8C781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13696D3F-405F-490D-AF68-9BBDC7DDDA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8194048F-FCD0-4944-9723-14BFD0715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F634E52A-02AD-4955-AA3F-8E8935F41F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9E661E3-26F4-4992-B424-91AAE0A00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5FC5C1D-91B5-4EBF-9A3E-BB5DC1E2A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D39CDA7-D7D3-4FED-B2BA-40464AA42D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F7F716E2-501F-47E8-9626-D9EC5492C1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3074FC5C-533A-4B99-8B9E-ED1C65AE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00EDCFC2-0B77-4D95-8F8E-DB60A85F2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74CB405-A36B-4456-9DE3-EBE212552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D84B494-4095-4E61-B65F-34F5C6BC84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33484AA0-BE6E-4F8B-85CF-9C4C750FF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7D38E5F-6E59-41DA-B3CA-6AD28BF6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80211" y="4291469"/>
            <a:ext cx="7313809" cy="1952503"/>
            <a:chOff x="1669293" y="3893141"/>
            <a:chExt cx="8845667" cy="1771275"/>
          </a:xfrm>
        </p:grpSpPr>
        <p:sp>
          <p:nvSpPr>
            <p:cNvPr id="32" name="Isosceles Triangle 39">
              <a:extLst>
                <a:ext uri="{FF2B5EF4-FFF2-40B4-BE49-F238E27FC236}">
                  <a16:creationId xmlns:a16="http://schemas.microsoft.com/office/drawing/2014/main" id="{9AF9BC5C-44FD-4080-8C54-CC4E5F83FC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A884903-3516-494A-B966-3E7651567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3893141"/>
              <a:ext cx="8845667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79FC218-E843-46B2-81D8-B3A777FECC2C}"/>
              </a:ext>
            </a:extLst>
          </p:cNvPr>
          <p:cNvSpPr txBox="1"/>
          <p:nvPr/>
        </p:nvSpPr>
        <p:spPr>
          <a:xfrm>
            <a:off x="1454576" y="4387474"/>
            <a:ext cx="7170452" cy="80220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kern="1200">
                <a:solidFill>
                  <a:srgbClr val="FFFFFE"/>
                </a:solidFill>
                <a:latin typeface="+mj-lt"/>
                <a:ea typeface="+mj-ea"/>
                <a:cs typeface="+mj-cs"/>
              </a:rPr>
              <a:t>Navigation Bar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2019510-1F68-48FE-8C72-905BF5582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9167" y="1300240"/>
            <a:ext cx="7317992" cy="288965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5B62835F-163A-4847-A822-EA86F5086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162" y="2319169"/>
            <a:ext cx="5813351" cy="70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718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372" cy="7559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8551BB-B298-4452-B67A-96F22E7BF14E}"/>
              </a:ext>
            </a:extLst>
          </p:cNvPr>
          <p:cNvSpPr txBox="1"/>
          <p:nvPr/>
        </p:nvSpPr>
        <p:spPr>
          <a:xfrm>
            <a:off x="665321" y="5640025"/>
            <a:ext cx="8757852" cy="110303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Feedback Form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8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C361DB9-E89A-402E-9A6F-C8695F10B1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82" r="2" b="8041"/>
          <a:stretch/>
        </p:blipFill>
        <p:spPr>
          <a:xfrm>
            <a:off x="20" y="10"/>
            <a:ext cx="10080605" cy="4631320"/>
          </a:xfrm>
          <a:prstGeom prst="rect">
            <a:avLst/>
          </a:prstGeom>
        </p:spPr>
      </p:pic>
      <p:grpSp>
        <p:nvGrpSpPr>
          <p:cNvPr id="16" name="Group 9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42804"/>
            <a:ext cx="10078104" cy="4237480"/>
            <a:chOff x="-305" y="3144820"/>
            <a:chExt cx="9182100" cy="3260512"/>
          </a:xfrm>
        </p:grpSpPr>
        <p:sp useBgFill="1">
          <p:nvSpPr>
            <p:cNvPr id="17" name="Freeform: Shape 10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1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2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56786"/>
              <a:ext cx="9182100" cy="2848546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3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5943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bunch of different pictures&#10;&#10;Description automatically generated">
            <a:extLst>
              <a:ext uri="{FF2B5EF4-FFF2-40B4-BE49-F238E27FC236}">
                <a16:creationId xmlns:a16="http://schemas.microsoft.com/office/drawing/2014/main" id="{339CB133-5724-4488-BB43-C863BB12C3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8" r="4180" b="-1"/>
          <a:stretch/>
        </p:blipFill>
        <p:spPr>
          <a:xfrm>
            <a:off x="20" y="442498"/>
            <a:ext cx="10080605" cy="50778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66A5D8-E184-4E8F-9001-D6F41E397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0008" r="8214" b="59122"/>
          <a:stretch/>
        </p:blipFill>
        <p:spPr>
          <a:xfrm flipV="1">
            <a:off x="0" y="0"/>
            <a:ext cx="10080624" cy="1888333"/>
          </a:xfrm>
          <a:custGeom>
            <a:avLst/>
            <a:gdLst>
              <a:gd name="connsiteX0" fmla="*/ 0 w 12191999"/>
              <a:gd name="connsiteY0" fmla="*/ 1713062 h 1713062"/>
              <a:gd name="connsiteX1" fmla="*/ 12191999 w 12191999"/>
              <a:gd name="connsiteY1" fmla="*/ 1713062 h 1713062"/>
              <a:gd name="connsiteX2" fmla="*/ 12191999 w 12191999"/>
              <a:gd name="connsiteY2" fmla="*/ 0 h 1713062"/>
              <a:gd name="connsiteX3" fmla="*/ 0 w 12191999"/>
              <a:gd name="connsiteY3" fmla="*/ 0 h 1713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713062">
                <a:moveTo>
                  <a:pt x="0" y="1713062"/>
                </a:moveTo>
                <a:lnTo>
                  <a:pt x="12191999" y="1713062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B1D02B-BBFA-4A97-A021-7816ECC34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0325"/>
          <a:stretch/>
        </p:blipFill>
        <p:spPr>
          <a:xfrm flipV="1">
            <a:off x="0" y="4233820"/>
            <a:ext cx="10083144" cy="1780210"/>
          </a:xfrm>
          <a:custGeom>
            <a:avLst/>
            <a:gdLst>
              <a:gd name="connsiteX0" fmla="*/ 0 w 12191999"/>
              <a:gd name="connsiteY0" fmla="*/ 1614974 h 1614974"/>
              <a:gd name="connsiteX1" fmla="*/ 12191999 w 12191999"/>
              <a:gd name="connsiteY1" fmla="*/ 1614974 h 1614974"/>
              <a:gd name="connsiteX2" fmla="*/ 12191999 w 12191999"/>
              <a:gd name="connsiteY2" fmla="*/ 0 h 1614974"/>
              <a:gd name="connsiteX3" fmla="*/ 0 w 12191999"/>
              <a:gd name="connsiteY3" fmla="*/ 0 h 161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614974">
                <a:moveTo>
                  <a:pt x="0" y="1614974"/>
                </a:moveTo>
                <a:lnTo>
                  <a:pt x="12191999" y="1614974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DD7BED2-CC5E-4866-AC0C-DCF928AF8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20" y="5941882"/>
            <a:ext cx="10078105" cy="161779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EC8021-604D-4817-88E5-062454D31FA4}"/>
              </a:ext>
            </a:extLst>
          </p:cNvPr>
          <p:cNvSpPr txBox="1"/>
          <p:nvPr/>
        </p:nvSpPr>
        <p:spPr>
          <a:xfrm>
            <a:off x="665165" y="6136317"/>
            <a:ext cx="8757853" cy="72416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Category Page</a:t>
            </a:r>
          </a:p>
        </p:txBody>
      </p:sp>
    </p:spTree>
    <p:extLst>
      <p:ext uri="{BB962C8B-B14F-4D97-AF65-F5344CB8AC3E}">
        <p14:creationId xmlns:p14="http://schemas.microsoft.com/office/powerpoint/2010/main" val="1407479258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AF39597-F0E7-4917-BE96-1C8CC1703369}"/>
              </a:ext>
            </a:extLst>
          </p:cNvPr>
          <p:cNvSpPr txBox="1"/>
          <p:nvPr/>
        </p:nvSpPr>
        <p:spPr>
          <a:xfrm>
            <a:off x="7227362" y="6886803"/>
            <a:ext cx="2348279" cy="5212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D4F8A91-04DC-4A2B-A0F0-583DD46EC109}" type="slidenum">
              <a:t>4</a:t>
            </a:fld>
            <a:r>
              <a:rPr lang="en-IN" sz="1400" b="0" i="0" u="none" strike="noStrike" kern="1200" cap="none" spc="0" baseline="0">
                <a:solidFill>
                  <a:srgbClr val="000000"/>
                </a:solidFill>
                <a:uFillTx/>
                <a:latin typeface="Noto Sans Regular" pitchFamily="2"/>
                <a:ea typeface="Segoe UI" pitchFamily="2"/>
                <a:cs typeface="Tahoma" pitchFamily="2"/>
              </a:rPr>
              <a:t> /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5AAA9E2-40FE-40C6-B63C-DDBBD600255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IN" sz="3600">
                <a:solidFill>
                  <a:srgbClr val="C9211E"/>
                </a:solidFill>
                <a:highlight>
                  <a:srgbClr val="FFFF00"/>
                </a:highlight>
                <a:cs typeface="Tahoma" pitchFamily="2"/>
              </a:rPr>
              <a:t>Topic: Online Streaming Service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0E3D996-028D-41FB-81C1-8839EFD52F7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47998" y="1375202"/>
            <a:ext cx="8640001" cy="4384804"/>
          </a:xfrm>
        </p:spPr>
        <p:txBody>
          <a:bodyPr/>
          <a:lstStyle/>
          <a:p>
            <a:pPr lvl="0">
              <a:buClr>
                <a:srgbClr val="EF2929"/>
              </a:buClr>
              <a:buSzPct val="45000"/>
              <a:buFont typeface="StarSymbol"/>
              <a:buChar char="●"/>
            </a:pPr>
            <a:r>
              <a:rPr lang="en-IN" sz="2000">
                <a:latin typeface="Noto Sans" pitchFamily="34"/>
                <a:cs typeface="Tahoma" pitchFamily="2"/>
              </a:rPr>
              <a:t>Our aim is to create a streaming service that offers a wide variety of award-winning TV shows, movies, anime, documentaries, and more on thousands of internet-connected devices. You can Watch on your smartphone, tablet,laptop.</a:t>
            </a:r>
          </a:p>
          <a:p>
            <a:pPr lvl="0">
              <a:buClr>
                <a:srgbClr val="EF2929"/>
              </a:buClr>
              <a:buSzPct val="45000"/>
              <a:buFont typeface="StarSymbol"/>
              <a:buChar char="●"/>
            </a:pPr>
            <a:r>
              <a:rPr lang="en-IN" sz="2000">
                <a:latin typeface="Noto Sans" pitchFamily="34"/>
                <a:cs typeface="Tahoma" pitchFamily="2"/>
              </a:rPr>
              <a:t>A media stream can be streamed either "live" or "on demand". Live streams are generally provided by a means called "true streaming". True streaming sends the information straight to the computer or device without saving the file to a hard disk. On-demand streaming is provided by a means called progressive streaming or progressive download.</a:t>
            </a:r>
          </a:p>
          <a:p>
            <a:pPr lvl="0">
              <a:buClr>
                <a:srgbClr val="EF2929"/>
              </a:buClr>
              <a:buSzPct val="45000"/>
              <a:buFont typeface="StarSymbol"/>
              <a:buChar char="●"/>
            </a:pPr>
            <a:r>
              <a:rPr lang="en-IN" sz="2000">
                <a:cs typeface="Tahoma" pitchFamily="2"/>
              </a:rPr>
              <a:t>The quality of the interaction between servers and users is based on the workload of the streaming service; as more users attempt to access a service, the more quality is affected unless there is enough bandwidth or the host is using enough proxy networks.</a:t>
            </a:r>
          </a:p>
          <a:p>
            <a:pPr lvl="0">
              <a:buClr>
                <a:srgbClr val="EF2929"/>
              </a:buClr>
              <a:buSzPct val="45000"/>
              <a:buFont typeface="StarSymbol"/>
              <a:buChar char="●"/>
            </a:pPr>
            <a:endParaRPr lang="en-IN" sz="2000">
              <a:cs typeface="Tahoma" pitchFamily="2"/>
            </a:endParaRPr>
          </a:p>
        </p:txBody>
      </p:sp>
    </p:spTree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62542EEC-4F7C-4AE2-933E-EAC8EB3FA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4" cy="75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04DBB4-1388-4335-97FD-FE94B96604D0}"/>
              </a:ext>
            </a:extLst>
          </p:cNvPr>
          <p:cNvSpPr txBox="1"/>
          <p:nvPr/>
        </p:nvSpPr>
        <p:spPr>
          <a:xfrm>
            <a:off x="5822367" y="3431963"/>
            <a:ext cx="3337334" cy="26318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>
                <a:latin typeface="+mj-lt"/>
                <a:ea typeface="+mj-ea"/>
                <a:cs typeface="+mj-cs"/>
              </a:rPr>
              <a:t>Payment Integration</a:t>
            </a: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35546" cy="7559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785" y="431981"/>
            <a:ext cx="4968681" cy="66327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57D778-9EBA-43E5-89C1-F64E45F3F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34" b="3"/>
          <a:stretch/>
        </p:blipFill>
        <p:spPr>
          <a:xfrm>
            <a:off x="606480" y="734944"/>
            <a:ext cx="4577292" cy="6025022"/>
          </a:xfrm>
          <a:prstGeom prst="rect">
            <a:avLst/>
          </a:prstGeom>
        </p:spPr>
      </p:pic>
      <p:grpSp>
        <p:nvGrpSpPr>
          <p:cNvPr id="21" name="Group 13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75785" y="3477050"/>
            <a:ext cx="604837" cy="742365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1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0024276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75596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8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65570" y="-1030567"/>
            <a:ext cx="2672973" cy="2985815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: Shape 10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593" y="-147878"/>
            <a:ext cx="1803337" cy="135264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401474" y="343730"/>
            <a:ext cx="4474729" cy="2106836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322294" y="1779077"/>
            <a:ext cx="1307023" cy="98037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361214" y="6056574"/>
            <a:ext cx="2695057" cy="1956359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335408" y="6124367"/>
            <a:ext cx="1023463" cy="7676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069917" y="1551807"/>
            <a:ext cx="5940792" cy="4456062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5F2E29-1BC0-4EF0-8427-61FA936887DF}"/>
              </a:ext>
            </a:extLst>
          </p:cNvPr>
          <p:cNvSpPr txBox="1"/>
          <p:nvPr/>
        </p:nvSpPr>
        <p:spPr>
          <a:xfrm>
            <a:off x="2649671" y="2594453"/>
            <a:ext cx="4781282" cy="2370769"/>
          </a:xfrm>
          <a:prstGeom prst="rect">
            <a:avLst/>
          </a:prstGeom>
          <a:noFill/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Link to Trello board:</a:t>
            </a:r>
            <a:endParaRPr lang="en-US"/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https://trello.com/b/cnZQTKyB/chillflix</a:t>
            </a:r>
            <a:endParaRPr lang="en-US" sz="3500" kern="1200">
              <a:solidFill>
                <a:srgbClr val="080808"/>
              </a:solidFill>
              <a:latin typeface="+mj-lt"/>
              <a:ea typeface="+mj-ea"/>
              <a:cs typeface="Calibri Light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297163" y="972181"/>
            <a:ext cx="7486299" cy="5615314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654738" y="6369827"/>
            <a:ext cx="2460140" cy="2123952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904533" y="5912271"/>
            <a:ext cx="1058206" cy="793738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755732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E9048-4FB7-401D-A5EE-E76827C2AAF0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>
                <a:solidFill>
                  <a:srgbClr val="000000"/>
                </a:solidFill>
                <a:effectLst>
                  <a:outerShdw dist="38095" dir="2639887">
                    <a:srgbClr val="4472C4"/>
                  </a:outerShdw>
                </a:effectLst>
              </a:rPr>
              <a:t>Thank you.</a:t>
            </a:r>
            <a:br>
              <a:rPr lang="en-US">
                <a:solidFill>
                  <a:srgbClr val="000000"/>
                </a:solidFill>
                <a:effectLst>
                  <a:outerShdw dist="38095" dir="2639887">
                    <a:srgbClr val="4472C4"/>
                  </a:outerShdw>
                </a:effectLst>
              </a:rPr>
            </a:b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CA24F9-2502-4D6B-99D9-B437B50C99A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solidFill>
            <a:srgbClr val="FFFFFF"/>
          </a:solidFill>
          <a:ln w="12701" cap="flat">
            <a:solidFill>
              <a:srgbClr val="4472C4"/>
            </a:solidFill>
            <a:prstDash val="solid"/>
            <a:miter/>
          </a:ln>
        </p:spPr>
        <p:txBody>
          <a:bodyPr/>
          <a:lstStyle/>
          <a:p>
            <a:pPr lvl="0"/>
            <a:r>
              <a:rPr lang="en-IN" b="1">
                <a:solidFill>
                  <a:srgbClr val="F8CBAD"/>
                </a:solidFill>
                <a:latin typeface="Calibri"/>
              </a:rPr>
              <a:t>19BIT0323</a:t>
            </a:r>
          </a:p>
          <a:p>
            <a:pPr lvl="0"/>
            <a:r>
              <a:rPr lang="en-IN" b="1">
                <a:solidFill>
                  <a:srgbClr val="F8CBAD"/>
                </a:solidFill>
                <a:latin typeface="Calibri"/>
              </a:rPr>
              <a:t>19BIT0319</a:t>
            </a:r>
          </a:p>
          <a:p>
            <a:pPr lvl="0"/>
            <a:r>
              <a:rPr lang="en-IN" b="1">
                <a:solidFill>
                  <a:srgbClr val="F8CBAD"/>
                </a:solidFill>
                <a:latin typeface="Calibri"/>
              </a:rPr>
              <a:t>19BIT0309</a:t>
            </a:r>
            <a:endParaRPr lang="en-IN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393F9244-EB09-4A66-A8EB-3CE60F2925E6}"/>
              </a:ext>
            </a:extLst>
          </p:cNvPr>
          <p:cNvSpPr txBox="1"/>
          <p:nvPr/>
        </p:nvSpPr>
        <p:spPr>
          <a:xfrm>
            <a:off x="7227362" y="6886803"/>
            <a:ext cx="2348279" cy="5212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8938F03-A35A-4E22-8C82-C2CB9DF4AE6A}" type="slidenum">
              <a:t>5</a:t>
            </a:fld>
            <a:r>
              <a:rPr lang="en-IN" sz="1400" b="0" i="0" u="none" strike="noStrike" kern="1200" cap="none" spc="0" baseline="0">
                <a:solidFill>
                  <a:srgbClr val="000000"/>
                </a:solidFill>
                <a:uFillTx/>
                <a:latin typeface="Noto Sans Regular" pitchFamily="2"/>
                <a:ea typeface="Segoe UI" pitchFamily="2"/>
                <a:cs typeface="Tahoma" pitchFamily="2"/>
              </a:rPr>
              <a:t> /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9270BA2-8AA2-4AC7-89BE-29A5204D53F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IN" sz="3200" u="sng">
                <a:solidFill>
                  <a:srgbClr val="C9211E"/>
                </a:solidFill>
                <a:highlight>
                  <a:scrgbClr r="0" g="0" b="0">
                    <a:alpha val="0"/>
                  </a:scrgbClr>
                </a:highlight>
                <a:cs typeface="Tahoma" pitchFamily="2"/>
              </a:rPr>
              <a:t>Technologies used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3F41E5-5721-427C-8AAC-113D3047215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56" y="1583996"/>
            <a:ext cx="10079641" cy="559079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974BAE6-974F-4C2F-9D30-3C2062C0B036}"/>
              </a:ext>
            </a:extLst>
          </p:cNvPr>
          <p:cNvSpPr txBox="1"/>
          <p:nvPr/>
        </p:nvSpPr>
        <p:spPr>
          <a:xfrm>
            <a:off x="7227362" y="6886803"/>
            <a:ext cx="2348279" cy="5212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68A8077-5C00-49C0-A7AE-69CA674E1CFB}" type="slidenum">
              <a:t>6</a:t>
            </a:fld>
            <a:r>
              <a:rPr lang="en-IN" sz="1400" b="0" i="0" u="none" strike="noStrike" kern="1200" cap="none" spc="0" baseline="0">
                <a:solidFill>
                  <a:srgbClr val="000000"/>
                </a:solidFill>
                <a:uFillTx/>
                <a:latin typeface="Noto Sans Regular" pitchFamily="2"/>
                <a:ea typeface="Segoe UI" pitchFamily="2"/>
                <a:cs typeface="Tahoma" pitchFamily="2"/>
              </a:rPr>
              <a:t> /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C55DBD3-3511-440C-B441-D6FCC5CE9DF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IN" sz="3200">
                <a:cs typeface="Tahoma" pitchFamily="2"/>
              </a:rPr>
              <a:t>Technologies used(contd.)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8C53BE-D5F5-4DA3-A761-9F411E647F5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1999" y="2520004"/>
            <a:ext cx="5255998" cy="38880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C7BEA1-FD09-45DA-B441-75AE4CDB280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687997" y="2360523"/>
            <a:ext cx="4320000" cy="375948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eCAPTCHA | Google Developers">
            <a:extLst>
              <a:ext uri="{FF2B5EF4-FFF2-40B4-BE49-F238E27FC236}">
                <a16:creationId xmlns:a16="http://schemas.microsoft.com/office/drawing/2014/main" id="{F594B117-4D3F-491A-BD02-C62F514F89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06613" y="1180380"/>
            <a:ext cx="5867403" cy="15620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 descr="Paypal Enters India">
            <a:extLst>
              <a:ext uri="{FF2B5EF4-FFF2-40B4-BE49-F238E27FC236}">
                <a16:creationId xmlns:a16="http://schemas.microsoft.com/office/drawing/2014/main" id="{4969FCC4-A0E9-4408-B05C-41F2C44760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839909" y="3574179"/>
            <a:ext cx="6400800" cy="248602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0F893C1-D269-4023-92AE-84D5A54CCE08}"/>
              </a:ext>
            </a:extLst>
          </p:cNvPr>
          <p:cNvSpPr txBox="1"/>
          <p:nvPr/>
        </p:nvSpPr>
        <p:spPr>
          <a:xfrm>
            <a:off x="7227362" y="6886803"/>
            <a:ext cx="2348279" cy="5212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DE0E2EB-EAD1-4B7E-B88C-8A96BF991BF6}" type="slidenum">
              <a:t>8</a:t>
            </a:fld>
            <a:r>
              <a:rPr lang="en-IN" sz="1400" b="0" i="0" u="none" strike="noStrike" kern="1200" cap="none" spc="0" baseline="0">
                <a:solidFill>
                  <a:srgbClr val="000000"/>
                </a:solidFill>
                <a:uFillTx/>
                <a:latin typeface="Noto Sans Regular" pitchFamily="2"/>
                <a:ea typeface="Segoe UI" pitchFamily="2"/>
                <a:cs typeface="Tahoma" pitchFamily="2"/>
              </a:rPr>
              <a:t> /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E146EBB-9AB9-488D-804B-2C8265B5748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IN" sz="3600">
                <a:cs typeface="Tahoma" pitchFamily="2"/>
              </a:rPr>
              <a:t>Relationship Diagram: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D213E2A-DF33-4998-98F4-A4ED54059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54" y="1449176"/>
            <a:ext cx="9003035" cy="6068464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89AA960-78AC-4275-BF4D-72EC9D6E75C1}"/>
              </a:ext>
            </a:extLst>
          </p:cNvPr>
          <p:cNvSpPr txBox="1"/>
          <p:nvPr/>
        </p:nvSpPr>
        <p:spPr>
          <a:xfrm>
            <a:off x="7227362" y="6886803"/>
            <a:ext cx="2348279" cy="5212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1206D6D-9395-4940-A428-330522760885}" type="slidenum">
              <a:t>9</a:t>
            </a:fld>
            <a:r>
              <a:rPr lang="en-IN" sz="1400" b="0" i="0" u="none" strike="noStrike" kern="1200" cap="none" spc="0" baseline="0">
                <a:solidFill>
                  <a:srgbClr val="000000"/>
                </a:solidFill>
                <a:uFillTx/>
                <a:latin typeface="Noto Sans Regular" pitchFamily="2"/>
                <a:ea typeface="Segoe UI" pitchFamily="2"/>
                <a:cs typeface="Tahoma" pitchFamily="2"/>
              </a:rPr>
              <a:t> /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5FA24CF-0467-4E31-A712-A1E33B1BF8E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IN" sz="3200">
                <a:cs typeface="Tahoma" pitchFamily="2"/>
              </a:rPr>
              <a:t>Creating the online movie experience: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D67FBA9-BB79-427D-BFFB-72F3118A223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5998" y="1447202"/>
            <a:ext cx="8640001" cy="4384804"/>
          </a:xfrm>
        </p:spPr>
        <p:txBody>
          <a:bodyPr/>
          <a:lstStyle/>
          <a:p>
            <a:pPr lvl="0">
              <a:buClr>
                <a:srgbClr val="EF2929"/>
              </a:buClr>
              <a:buSzPct val="45000"/>
              <a:buFont typeface="StarSymbol"/>
              <a:buChar char="●"/>
            </a:pPr>
            <a:r>
              <a:rPr lang="en-IN" sz="2200">
                <a:cs typeface="Tahoma" pitchFamily="2"/>
              </a:rPr>
              <a:t>Most people don’t know it, but streaming services only uses its own IP address and hostname service.com for two key functions.</a:t>
            </a:r>
          </a:p>
          <a:p>
            <a:pPr lvl="0">
              <a:buClr>
                <a:srgbClr val="EF2929"/>
              </a:buClr>
              <a:buSzPct val="45000"/>
              <a:buFont typeface="StarSymbol"/>
              <a:buChar char="●"/>
            </a:pPr>
            <a:r>
              <a:rPr lang="en-IN" sz="2200">
                <a:cs typeface="Tahoma" pitchFamily="2"/>
              </a:rPr>
              <a:t>Registration of new user accounts and capture of payment information (credit card or PayPal Account</a:t>
            </a:r>
          </a:p>
          <a:p>
            <a:pPr lvl="0">
              <a:buClr>
                <a:srgbClr val="EF2929"/>
              </a:buClr>
              <a:buSzPct val="45000"/>
              <a:buFont typeface="StarSymbol"/>
              <a:buChar char="●"/>
            </a:pPr>
            <a:r>
              <a:rPr lang="en-IN" sz="2200">
                <a:cs typeface="Tahoma" pitchFamily="2"/>
              </a:rPr>
              <a:t>Redirection of users to movies.streaming.com or signup.com based on whether the user is logged in or not respectively.</a:t>
            </a:r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Impres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mpress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0F7AE3F95D594EBBCBFDDF8C3AE3EC" ma:contentTypeVersion="6" ma:contentTypeDescription="Create a new document." ma:contentTypeScope="" ma:versionID="0fe2646287a91cf573ba65198ce175da">
  <xsd:schema xmlns:xsd="http://www.w3.org/2001/XMLSchema" xmlns:xs="http://www.w3.org/2001/XMLSchema" xmlns:p="http://schemas.microsoft.com/office/2006/metadata/properties" xmlns:ns2="ea698f68-e4a3-4119-8942-1798ec9a9ae4" targetNamespace="http://schemas.microsoft.com/office/2006/metadata/properties" ma:root="true" ma:fieldsID="76ad1c35c2ee73e5597c86bbf2e33425" ns2:_="">
    <xsd:import namespace="ea698f68-e4a3-4119-8942-1798ec9a9ae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698f68-e4a3-4119-8942-1798ec9a9a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7557624-CD67-451B-A31F-60E3CDC6A9C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902DB8B-B2EB-445D-9CC3-4788331C8B70}">
  <ds:schemaRefs>
    <ds:schemaRef ds:uri="ea698f68-e4a3-4119-8942-1798ec9a9ae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0A02597-254C-44FA-8CC7-11C1800EA24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479</Words>
  <Application>Microsoft Office PowerPoint</Application>
  <PresentationFormat>Custom</PresentationFormat>
  <Paragraphs>66</Paragraphs>
  <Slides>42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Arial</vt:lpstr>
      <vt:lpstr>Calibri</vt:lpstr>
      <vt:lpstr>Calibri Light</vt:lpstr>
      <vt:lpstr>Liberation Sans</vt:lpstr>
      <vt:lpstr>Noto Sans</vt:lpstr>
      <vt:lpstr>Noto Sans Bold</vt:lpstr>
      <vt:lpstr>Noto Sans Regular</vt:lpstr>
      <vt:lpstr>StarSymbol</vt:lpstr>
      <vt:lpstr>Impress</vt:lpstr>
      <vt:lpstr>Impress1</vt:lpstr>
      <vt:lpstr>Course Name: Open Source Programming  Faculty Name: JayaKumar Sadhasivam  Project Topic: Online Streaming Service   </vt:lpstr>
      <vt:lpstr>  OPEN-SOURCE-PROGRAMMING(J-COMPONENT):</vt:lpstr>
      <vt:lpstr>PowerPoint Presentation</vt:lpstr>
      <vt:lpstr>Topic: Online Streaming Service</vt:lpstr>
      <vt:lpstr>Technologies used</vt:lpstr>
      <vt:lpstr>Technologies used(contd.)</vt:lpstr>
      <vt:lpstr>PowerPoint Presentation</vt:lpstr>
      <vt:lpstr>Relationship Diagram:</vt:lpstr>
      <vt:lpstr>Creating the online movie experience:</vt:lpstr>
      <vt:lpstr>Flow-chart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Impress</dc:title>
  <dc:creator>Aadi</dc:creator>
  <cp:lastModifiedBy>Aadi Manchekar</cp:lastModifiedBy>
  <cp:revision>10</cp:revision>
  <dcterms:created xsi:type="dcterms:W3CDTF">2020-07-30T18:46:13Z</dcterms:created>
  <dcterms:modified xsi:type="dcterms:W3CDTF">2020-10-01T09:56:33Z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0x010100BA0F7AE3F95D594EBBCBFDDF8C3AE3EC</vt:lpwstr>
  </property>
</Properties>
</file>